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  <p:sldMasterId id="2147483934" r:id="rId2"/>
  </p:sldMasterIdLst>
  <p:notesMasterIdLst>
    <p:notesMasterId r:id="rId8"/>
  </p:notesMasterIdLst>
  <p:handoutMasterIdLst>
    <p:handoutMasterId r:id="rId9"/>
  </p:handoutMasterIdLst>
  <p:sldIdLst>
    <p:sldId id="502" r:id="rId3"/>
    <p:sldId id="534" r:id="rId4"/>
    <p:sldId id="530" r:id="rId5"/>
    <p:sldId id="553" r:id="rId6"/>
    <p:sldId id="536" r:id="rId7"/>
  </p:sldIdLst>
  <p:sldSz cx="12192000" cy="6858000"/>
  <p:notesSz cx="6858000" cy="9947275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5613" indent="1588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2813" indent="1588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68425" indent="3175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5625" indent="3175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527" userDrawn="1">
          <p15:clr>
            <a:srgbClr val="A4A3A4"/>
          </p15:clr>
        </p15:guide>
        <p15:guide id="2" pos="34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307" autoAdjust="0"/>
    <p:restoredTop sz="85820" autoAdjust="0"/>
  </p:normalViewPr>
  <p:slideViewPr>
    <p:cSldViewPr showGuides="1">
      <p:cViewPr varScale="1">
        <p:scale>
          <a:sx n="73" d="100"/>
          <a:sy n="73" d="100"/>
        </p:scale>
        <p:origin x="486" y="72"/>
      </p:cViewPr>
      <p:guideLst>
        <p:guide orient="horz" pos="527"/>
        <p:guide pos="347"/>
      </p:guideLst>
    </p:cSldViewPr>
  </p:slideViewPr>
  <p:outlineViewPr>
    <p:cViewPr>
      <p:scale>
        <a:sx n="25" d="100"/>
        <a:sy n="25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0" name="Rectangle 2">
            <a:extLst>
              <a:ext uri="{FF2B5EF4-FFF2-40B4-BE49-F238E27FC236}">
                <a16:creationId xmlns:a16="http://schemas.microsoft.com/office/drawing/2014/main" id="{79615D14-4874-15C8-9F8C-538867E5F792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0213" cy="4984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870" tIns="45935" rIns="91870" bIns="45935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s-ES" altLang="ca-ES"/>
          </a:p>
        </p:txBody>
      </p:sp>
      <p:sp>
        <p:nvSpPr>
          <p:cNvPr id="155651" name="Rectangle 3">
            <a:extLst>
              <a:ext uri="{FF2B5EF4-FFF2-40B4-BE49-F238E27FC236}">
                <a16:creationId xmlns:a16="http://schemas.microsoft.com/office/drawing/2014/main" id="{00EE7994-AA00-8D52-AE3F-6FB45E4CE85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7788" y="0"/>
            <a:ext cx="2970212" cy="4984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870" tIns="45935" rIns="91870" bIns="45935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s-ES" altLang="ca-ES"/>
          </a:p>
        </p:txBody>
      </p:sp>
      <p:sp>
        <p:nvSpPr>
          <p:cNvPr id="155652" name="Rectangle 4">
            <a:extLst>
              <a:ext uri="{FF2B5EF4-FFF2-40B4-BE49-F238E27FC236}">
                <a16:creationId xmlns:a16="http://schemas.microsoft.com/office/drawing/2014/main" id="{74FD4FE2-1D3C-1D6E-DF47-3681E6561BFE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48800"/>
            <a:ext cx="2970213" cy="4984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870" tIns="45935" rIns="91870" bIns="45935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s-ES" altLang="ca-ES"/>
          </a:p>
        </p:txBody>
      </p:sp>
      <p:sp>
        <p:nvSpPr>
          <p:cNvPr id="155653" name="Rectangle 5">
            <a:extLst>
              <a:ext uri="{FF2B5EF4-FFF2-40B4-BE49-F238E27FC236}">
                <a16:creationId xmlns:a16="http://schemas.microsoft.com/office/drawing/2014/main" id="{F5126B21-5FAD-3DB7-762B-9567BF0B293A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7788" y="9448800"/>
            <a:ext cx="2970212" cy="4984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870" tIns="45935" rIns="91870" bIns="45935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88D0B2C3-DE74-4495-8E93-A848CDEAFE59}" type="slidenum">
              <a:rPr lang="es-ES" altLang="ca-ES"/>
              <a:pPr>
                <a:defRPr/>
              </a:pPr>
              <a:t>‹Nº›</a:t>
            </a:fld>
            <a:endParaRPr lang="es-ES" altLang="ca-E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>
            <a:extLst>
              <a:ext uri="{FF2B5EF4-FFF2-40B4-BE49-F238E27FC236}">
                <a16:creationId xmlns:a16="http://schemas.microsoft.com/office/drawing/2014/main" id="{9E00B6A3-4904-56D4-320F-BF70C7A1BCB7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0213" cy="4984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870" tIns="45935" rIns="91870" bIns="45935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s-ES" altLang="ca-ES"/>
          </a:p>
        </p:txBody>
      </p:sp>
      <p:sp>
        <p:nvSpPr>
          <p:cNvPr id="8195" name="Rectangle 3">
            <a:extLst>
              <a:ext uri="{FF2B5EF4-FFF2-40B4-BE49-F238E27FC236}">
                <a16:creationId xmlns:a16="http://schemas.microsoft.com/office/drawing/2014/main" id="{07F69C5C-1FEC-2048-AA5A-0541BF8B407E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87788" y="0"/>
            <a:ext cx="2970212" cy="4984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870" tIns="45935" rIns="91870" bIns="45935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s-ES" altLang="ca-ES"/>
          </a:p>
        </p:txBody>
      </p:sp>
      <p:sp>
        <p:nvSpPr>
          <p:cNvPr id="14340" name="Rectangle 4">
            <a:extLst>
              <a:ext uri="{FF2B5EF4-FFF2-40B4-BE49-F238E27FC236}">
                <a16:creationId xmlns:a16="http://schemas.microsoft.com/office/drawing/2014/main" id="{B20872A5-47C9-941A-C89F-A26DEA226FF7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5888" y="746125"/>
            <a:ext cx="6627812" cy="372903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197" name="Rectangle 5">
            <a:extLst>
              <a:ext uri="{FF2B5EF4-FFF2-40B4-BE49-F238E27FC236}">
                <a16:creationId xmlns:a16="http://schemas.microsoft.com/office/drawing/2014/main" id="{6B1A721B-F600-896D-182F-5D3DB31BCA69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2813" y="4724400"/>
            <a:ext cx="5032375" cy="44751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870" tIns="45935" rIns="91870" bIns="4593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ca-ES" noProof="0"/>
              <a:t>Haga clic para modificar el estilo de texto del patrón</a:t>
            </a:r>
          </a:p>
          <a:p>
            <a:pPr lvl="1"/>
            <a:r>
              <a:rPr lang="es-ES" altLang="ca-ES" noProof="0"/>
              <a:t>Segundo nivel</a:t>
            </a:r>
          </a:p>
          <a:p>
            <a:pPr lvl="2"/>
            <a:r>
              <a:rPr lang="es-ES" altLang="ca-ES" noProof="0"/>
              <a:t>Tercer nivel</a:t>
            </a:r>
          </a:p>
          <a:p>
            <a:pPr lvl="3"/>
            <a:r>
              <a:rPr lang="es-ES" altLang="ca-ES" noProof="0"/>
              <a:t>Cuarto nivel</a:t>
            </a:r>
          </a:p>
          <a:p>
            <a:pPr lvl="4"/>
            <a:r>
              <a:rPr lang="es-ES" altLang="ca-ES" noProof="0"/>
              <a:t>Quinto nivel</a:t>
            </a:r>
          </a:p>
        </p:txBody>
      </p:sp>
      <p:sp>
        <p:nvSpPr>
          <p:cNvPr id="8198" name="Rectangle 6">
            <a:extLst>
              <a:ext uri="{FF2B5EF4-FFF2-40B4-BE49-F238E27FC236}">
                <a16:creationId xmlns:a16="http://schemas.microsoft.com/office/drawing/2014/main" id="{8AABBE91-8C92-AB99-50BC-36421B4608AD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48800"/>
            <a:ext cx="2970213" cy="4984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870" tIns="45935" rIns="91870" bIns="45935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s-ES" altLang="ca-ES"/>
          </a:p>
        </p:txBody>
      </p:sp>
      <p:sp>
        <p:nvSpPr>
          <p:cNvPr id="8199" name="Rectangle 7">
            <a:extLst>
              <a:ext uri="{FF2B5EF4-FFF2-40B4-BE49-F238E27FC236}">
                <a16:creationId xmlns:a16="http://schemas.microsoft.com/office/drawing/2014/main" id="{58DF90D1-C318-B46F-309A-0CE00427134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7788" y="9448800"/>
            <a:ext cx="2970212" cy="4984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870" tIns="45935" rIns="91870" bIns="45935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4486DA60-D0EC-48AB-9DFE-69EB8DF0DABA}" type="slidenum">
              <a:rPr lang="es-ES" altLang="ca-ES"/>
              <a:pPr>
                <a:defRPr/>
              </a:pPr>
              <a:t>‹Nº›</a:t>
            </a:fld>
            <a:endParaRPr lang="es-ES" altLang="ca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68425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5625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3188" algn="l" defTabSz="91327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39824" algn="l" defTabSz="91327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6464" algn="l" defTabSz="91327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3099" algn="l" defTabSz="91327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Marcador de imagen de diapositiva 1">
            <a:extLst>
              <a:ext uri="{FF2B5EF4-FFF2-40B4-BE49-F238E27FC236}">
                <a16:creationId xmlns:a16="http://schemas.microsoft.com/office/drawing/2014/main" id="{9415067D-588A-849C-DECC-2DD8481C9D5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888" y="746125"/>
            <a:ext cx="6627812" cy="3729038"/>
          </a:xfrm>
          <a:ln/>
        </p:spPr>
      </p:sp>
      <p:sp>
        <p:nvSpPr>
          <p:cNvPr id="17411" name="Marcador de notas 2">
            <a:extLst>
              <a:ext uri="{FF2B5EF4-FFF2-40B4-BE49-F238E27FC236}">
                <a16:creationId xmlns:a16="http://schemas.microsoft.com/office/drawing/2014/main" id="{81BCD296-E260-7A45-3711-C998F309616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 altLang="es-ES"/>
          </a:p>
        </p:txBody>
      </p:sp>
      <p:sp>
        <p:nvSpPr>
          <p:cNvPr id="17412" name="Marcador de número de diapositiva 3">
            <a:extLst>
              <a:ext uri="{FF2B5EF4-FFF2-40B4-BE49-F238E27FC236}">
                <a16:creationId xmlns:a16="http://schemas.microsoft.com/office/drawing/2014/main" id="{6B14FFCD-82BC-F3F8-236C-1F5E8F71CE8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fld id="{FFBC2B12-9886-4745-87E6-38195B772CED}" type="slidenum">
              <a:rPr lang="es-ES" altLang="ca-ES" smtClean="0"/>
              <a:pPr/>
              <a:t>1</a:t>
            </a:fld>
            <a:endParaRPr lang="es-ES" altLang="ca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Marcador de imagen de diapositiva 1">
            <a:extLst>
              <a:ext uri="{FF2B5EF4-FFF2-40B4-BE49-F238E27FC236}">
                <a16:creationId xmlns:a16="http://schemas.microsoft.com/office/drawing/2014/main" id="{32B97C3D-628A-BABB-0C93-34C70B4CA28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888" y="746125"/>
            <a:ext cx="6627812" cy="3729038"/>
          </a:xfrm>
          <a:ln/>
        </p:spPr>
      </p:sp>
      <p:sp>
        <p:nvSpPr>
          <p:cNvPr id="21507" name="Marcador de notas 2">
            <a:extLst>
              <a:ext uri="{FF2B5EF4-FFF2-40B4-BE49-F238E27FC236}">
                <a16:creationId xmlns:a16="http://schemas.microsoft.com/office/drawing/2014/main" id="{A20AC909-79CA-97F9-213B-1DF04AF04EE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 altLang="es-ES"/>
          </a:p>
        </p:txBody>
      </p:sp>
      <p:sp>
        <p:nvSpPr>
          <p:cNvPr id="21508" name="Marcador de número de diapositiva 3">
            <a:extLst>
              <a:ext uri="{FF2B5EF4-FFF2-40B4-BE49-F238E27FC236}">
                <a16:creationId xmlns:a16="http://schemas.microsoft.com/office/drawing/2014/main" id="{78CA1D99-5E05-2032-9386-67B5EFEB892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fld id="{43F3220F-15B0-4805-BB5C-27217A5770A9}" type="slidenum">
              <a:rPr lang="es-ES" altLang="ca-ES" smtClean="0"/>
              <a:pPr/>
              <a:t>4</a:t>
            </a:fld>
            <a:endParaRPr lang="es-ES" altLang="ca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o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ctrTitle"/>
          </p:nvPr>
        </p:nvSpPr>
        <p:spPr>
          <a:xfrm>
            <a:off x="914400" y="2130436"/>
            <a:ext cx="10363200" cy="1470025"/>
          </a:xfrm>
        </p:spPr>
        <p:txBody>
          <a:bodyPr/>
          <a:lstStyle/>
          <a:p>
            <a:r>
              <a:rPr lang="ca-ES"/>
              <a:t>Feu clic aquí per editar l'estil</a:t>
            </a:r>
          </a:p>
        </p:txBody>
      </p:sp>
      <p:sp>
        <p:nvSpPr>
          <p:cNvPr id="3" name="Subtítol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6640" indent="0" algn="ctr">
              <a:buNone/>
              <a:defRPr/>
            </a:lvl2pPr>
            <a:lvl3pPr marL="913274" indent="0" algn="ctr">
              <a:buNone/>
              <a:defRPr/>
            </a:lvl3pPr>
            <a:lvl4pPr marL="1369914" indent="0" algn="ctr">
              <a:buNone/>
              <a:defRPr/>
            </a:lvl4pPr>
            <a:lvl5pPr marL="1826550" indent="0" algn="ctr">
              <a:buNone/>
              <a:defRPr/>
            </a:lvl5pPr>
            <a:lvl6pPr marL="2283188" indent="0" algn="ctr">
              <a:buNone/>
              <a:defRPr/>
            </a:lvl6pPr>
            <a:lvl7pPr marL="2739824" indent="0" algn="ctr">
              <a:buNone/>
              <a:defRPr/>
            </a:lvl7pPr>
            <a:lvl8pPr marL="3196464" indent="0" algn="ctr">
              <a:buNone/>
              <a:defRPr/>
            </a:lvl8pPr>
            <a:lvl9pPr marL="3653099" indent="0" algn="ctr">
              <a:buNone/>
              <a:defRPr/>
            </a:lvl9pPr>
          </a:lstStyle>
          <a:p>
            <a:r>
              <a:rPr lang="ca-ES"/>
              <a:t>Feu clic aquí per editar l'estil de subtítols del patró.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814680D8-1ED1-2ABE-BA45-E6811BF07D3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C1B4346E-FFD8-6B12-7B1C-35136B0B4BA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67326897-AFDE-5171-73D3-07B700777CB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C7CBE0-2950-473C-8C2E-0593DF26D870}" type="slidenum">
              <a:rPr lang="ca-ES" altLang="ca-ES"/>
              <a:pPr>
                <a:defRPr/>
              </a:pPr>
              <a:t>‹Nº›</a:t>
            </a:fld>
            <a:endParaRPr lang="ca-ES" altLang="ca-ES"/>
          </a:p>
        </p:txBody>
      </p:sp>
    </p:spTree>
    <p:extLst>
      <p:ext uri="{BB962C8B-B14F-4D97-AF65-F5344CB8AC3E}">
        <p14:creationId xmlns:p14="http://schemas.microsoft.com/office/powerpoint/2010/main" val="42432455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ol i object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/>
              <a:t>Feu clic aquí per editar l'estil</a:t>
            </a:r>
          </a:p>
        </p:txBody>
      </p:sp>
      <p:sp>
        <p:nvSpPr>
          <p:cNvPr id="3" name="Contenidor de contingut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a-ES"/>
              <a:t>Feu clic aquí per editar estils</a:t>
            </a:r>
          </a:p>
          <a:p>
            <a:pPr lvl="1"/>
            <a:r>
              <a:rPr lang="ca-ES"/>
              <a:t>Segon nivell</a:t>
            </a:r>
          </a:p>
          <a:p>
            <a:pPr lvl="2"/>
            <a:r>
              <a:rPr lang="ca-ES"/>
              <a:t>Tercer nivell</a:t>
            </a:r>
          </a:p>
          <a:p>
            <a:pPr lvl="3"/>
            <a:r>
              <a:rPr lang="ca-ES"/>
              <a:t>Quart nivell</a:t>
            </a:r>
          </a:p>
          <a:p>
            <a:pPr lvl="4"/>
            <a:r>
              <a:rPr lang="ca-ES"/>
              <a:t>Cinquè nivell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F1AA16A2-FAB3-621B-9B11-0D011B51425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CEA97EE6-50E2-3F8D-D0F8-84416DF9BFC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8595DADC-7894-E71B-B51A-E6CFA94768A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F29407-73DA-4C8F-8148-4B6099F74770}" type="slidenum">
              <a:rPr lang="ca-ES" altLang="ca-ES"/>
              <a:pPr>
                <a:defRPr/>
              </a:pPr>
              <a:t>‹Nº›</a:t>
            </a:fld>
            <a:endParaRPr lang="ca-ES" altLang="ca-ES"/>
          </a:p>
        </p:txBody>
      </p:sp>
    </p:spTree>
    <p:extLst>
      <p:ext uri="{BB962C8B-B14F-4D97-AF65-F5344CB8AC3E}">
        <p14:creationId xmlns:p14="http://schemas.microsoft.com/office/powerpoint/2010/main" val="7246247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pçalera de la secci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a-ES"/>
              <a:t>Feu clic aquí per editar l'estil</a:t>
            </a:r>
          </a:p>
        </p:txBody>
      </p:sp>
      <p:sp>
        <p:nvSpPr>
          <p:cNvPr id="3" name="Contenidor de text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6640" indent="0">
              <a:buNone/>
              <a:defRPr sz="1800"/>
            </a:lvl2pPr>
            <a:lvl3pPr marL="913274" indent="0">
              <a:buNone/>
              <a:defRPr sz="1600"/>
            </a:lvl3pPr>
            <a:lvl4pPr marL="1369914" indent="0">
              <a:buNone/>
              <a:defRPr sz="1400"/>
            </a:lvl4pPr>
            <a:lvl5pPr marL="1826550" indent="0">
              <a:buNone/>
              <a:defRPr sz="1400"/>
            </a:lvl5pPr>
            <a:lvl6pPr marL="2283188" indent="0">
              <a:buNone/>
              <a:defRPr sz="1400"/>
            </a:lvl6pPr>
            <a:lvl7pPr marL="2739824" indent="0">
              <a:buNone/>
              <a:defRPr sz="1400"/>
            </a:lvl7pPr>
            <a:lvl8pPr marL="3196464" indent="0">
              <a:buNone/>
              <a:defRPr sz="1400"/>
            </a:lvl8pPr>
            <a:lvl9pPr marL="3653099" indent="0">
              <a:buNone/>
              <a:defRPr sz="1400"/>
            </a:lvl9pPr>
          </a:lstStyle>
          <a:p>
            <a:pPr lvl="0"/>
            <a:r>
              <a:rPr lang="ca-ES"/>
              <a:t>Feu clic aquí per editar estils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50BEAEAE-8AFB-337D-4464-42E0AF17D19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C44E515-7F10-D449-25D4-46A438B4C3D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EDB7BD1-8471-2613-03B8-6DEFFD55EE8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D47EC4-2E78-47E4-994C-E1ABD0699CAB}" type="slidenum">
              <a:rPr lang="ca-ES" altLang="ca-ES"/>
              <a:pPr>
                <a:defRPr/>
              </a:pPr>
              <a:t>‹Nº›</a:t>
            </a:fld>
            <a:endParaRPr lang="ca-ES" altLang="ca-ES"/>
          </a:p>
        </p:txBody>
      </p:sp>
    </p:spTree>
    <p:extLst>
      <p:ext uri="{BB962C8B-B14F-4D97-AF65-F5344CB8AC3E}">
        <p14:creationId xmlns:p14="http://schemas.microsoft.com/office/powerpoint/2010/main" val="35268778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ct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/>
              <a:t>Feu clic aquí per editar l'estil</a:t>
            </a:r>
          </a:p>
        </p:txBody>
      </p:sp>
      <p:sp>
        <p:nvSpPr>
          <p:cNvPr id="3" name="Contenidor de contingut 2"/>
          <p:cNvSpPr>
            <a:spLocks noGrp="1"/>
          </p:cNvSpPr>
          <p:nvPr>
            <p:ph sz="half" idx="1"/>
          </p:nvPr>
        </p:nvSpPr>
        <p:spPr>
          <a:xfrm>
            <a:off x="609600" y="160021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a-ES"/>
              <a:t>Feu clic aquí per editar estils</a:t>
            </a:r>
          </a:p>
          <a:p>
            <a:pPr lvl="1"/>
            <a:r>
              <a:rPr lang="ca-ES"/>
              <a:t>Segon nivell</a:t>
            </a:r>
          </a:p>
          <a:p>
            <a:pPr lvl="2"/>
            <a:r>
              <a:rPr lang="ca-ES"/>
              <a:t>Tercer nivell</a:t>
            </a:r>
          </a:p>
          <a:p>
            <a:pPr lvl="3"/>
            <a:r>
              <a:rPr lang="ca-ES"/>
              <a:t>Quart nivell</a:t>
            </a:r>
          </a:p>
          <a:p>
            <a:pPr lvl="4"/>
            <a:r>
              <a:rPr lang="ca-ES"/>
              <a:t>Cinquè nivell</a:t>
            </a:r>
          </a:p>
        </p:txBody>
      </p:sp>
      <p:sp>
        <p:nvSpPr>
          <p:cNvPr id="4" name="Contenidor de contingut 3"/>
          <p:cNvSpPr>
            <a:spLocks noGrp="1"/>
          </p:cNvSpPr>
          <p:nvPr>
            <p:ph sz="half" idx="2"/>
          </p:nvPr>
        </p:nvSpPr>
        <p:spPr>
          <a:xfrm>
            <a:off x="6197600" y="160021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a-ES"/>
              <a:t>Feu clic aquí per editar estils</a:t>
            </a:r>
          </a:p>
          <a:p>
            <a:pPr lvl="1"/>
            <a:r>
              <a:rPr lang="ca-ES"/>
              <a:t>Segon nivell</a:t>
            </a:r>
          </a:p>
          <a:p>
            <a:pPr lvl="2"/>
            <a:r>
              <a:rPr lang="ca-ES"/>
              <a:t>Tercer nivell</a:t>
            </a:r>
          </a:p>
          <a:p>
            <a:pPr lvl="3"/>
            <a:r>
              <a:rPr lang="ca-ES"/>
              <a:t>Quart nivell</a:t>
            </a:r>
          </a:p>
          <a:p>
            <a:pPr lvl="4"/>
            <a:r>
              <a:rPr lang="ca-ES"/>
              <a:t>Cinquè nivell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4587205-F66A-491A-8BA8-C2A0BB61EA2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055C837-1AF6-3615-9296-BB6260EB4B7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4604B0E-5936-0EA6-0DDB-67EEB2EFDFA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CEF8FE-01CB-46BC-9484-0D5B1471758F}" type="slidenum">
              <a:rPr lang="ca-ES" altLang="ca-ES"/>
              <a:pPr>
                <a:defRPr/>
              </a:pPr>
              <a:t>‹Nº›</a:t>
            </a:fld>
            <a:endParaRPr lang="ca-ES" altLang="ca-ES"/>
          </a:p>
        </p:txBody>
      </p:sp>
    </p:spTree>
    <p:extLst>
      <p:ext uri="{BB962C8B-B14F-4D97-AF65-F5344CB8AC3E}">
        <p14:creationId xmlns:p14="http://schemas.microsoft.com/office/powerpoint/2010/main" val="27313782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a-ES"/>
              <a:t>Feu clic aquí per editar l'estil</a:t>
            </a:r>
          </a:p>
        </p:txBody>
      </p:sp>
      <p:sp>
        <p:nvSpPr>
          <p:cNvPr id="3" name="Contenidor de text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640" indent="0">
              <a:buNone/>
              <a:defRPr sz="2000" b="1"/>
            </a:lvl2pPr>
            <a:lvl3pPr marL="913274" indent="0">
              <a:buNone/>
              <a:defRPr sz="1800" b="1"/>
            </a:lvl3pPr>
            <a:lvl4pPr marL="1369914" indent="0">
              <a:buNone/>
              <a:defRPr sz="1600" b="1"/>
            </a:lvl4pPr>
            <a:lvl5pPr marL="1826550" indent="0">
              <a:buNone/>
              <a:defRPr sz="1600" b="1"/>
            </a:lvl5pPr>
            <a:lvl6pPr marL="2283188" indent="0">
              <a:buNone/>
              <a:defRPr sz="1600" b="1"/>
            </a:lvl6pPr>
            <a:lvl7pPr marL="2739824" indent="0">
              <a:buNone/>
              <a:defRPr sz="1600" b="1"/>
            </a:lvl7pPr>
            <a:lvl8pPr marL="3196464" indent="0">
              <a:buNone/>
              <a:defRPr sz="1600" b="1"/>
            </a:lvl8pPr>
            <a:lvl9pPr marL="3653099" indent="0">
              <a:buNone/>
              <a:defRPr sz="1600" b="1"/>
            </a:lvl9pPr>
          </a:lstStyle>
          <a:p>
            <a:pPr lvl="0"/>
            <a:r>
              <a:rPr lang="ca-ES"/>
              <a:t>Feu clic aquí per editar estils</a:t>
            </a:r>
          </a:p>
        </p:txBody>
      </p:sp>
      <p:sp>
        <p:nvSpPr>
          <p:cNvPr id="4" name="Contenidor de contingut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a-ES"/>
              <a:t>Feu clic aquí per editar estils</a:t>
            </a:r>
          </a:p>
          <a:p>
            <a:pPr lvl="1"/>
            <a:r>
              <a:rPr lang="ca-ES"/>
              <a:t>Segon nivell</a:t>
            </a:r>
          </a:p>
          <a:p>
            <a:pPr lvl="2"/>
            <a:r>
              <a:rPr lang="ca-ES"/>
              <a:t>Tercer nivell</a:t>
            </a:r>
          </a:p>
          <a:p>
            <a:pPr lvl="3"/>
            <a:r>
              <a:rPr lang="ca-ES"/>
              <a:t>Quart nivell</a:t>
            </a:r>
          </a:p>
          <a:p>
            <a:pPr lvl="4"/>
            <a:r>
              <a:rPr lang="ca-ES"/>
              <a:t>Cinquè nivell</a:t>
            </a:r>
          </a:p>
        </p:txBody>
      </p:sp>
      <p:sp>
        <p:nvSpPr>
          <p:cNvPr id="5" name="Contenidor de text 4"/>
          <p:cNvSpPr>
            <a:spLocks noGrp="1"/>
          </p:cNvSpPr>
          <p:nvPr>
            <p:ph type="body" sz="quarter" idx="3"/>
          </p:nvPr>
        </p:nvSpPr>
        <p:spPr>
          <a:xfrm>
            <a:off x="6193381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640" indent="0">
              <a:buNone/>
              <a:defRPr sz="2000" b="1"/>
            </a:lvl2pPr>
            <a:lvl3pPr marL="913274" indent="0">
              <a:buNone/>
              <a:defRPr sz="1800" b="1"/>
            </a:lvl3pPr>
            <a:lvl4pPr marL="1369914" indent="0">
              <a:buNone/>
              <a:defRPr sz="1600" b="1"/>
            </a:lvl4pPr>
            <a:lvl5pPr marL="1826550" indent="0">
              <a:buNone/>
              <a:defRPr sz="1600" b="1"/>
            </a:lvl5pPr>
            <a:lvl6pPr marL="2283188" indent="0">
              <a:buNone/>
              <a:defRPr sz="1600" b="1"/>
            </a:lvl6pPr>
            <a:lvl7pPr marL="2739824" indent="0">
              <a:buNone/>
              <a:defRPr sz="1600" b="1"/>
            </a:lvl7pPr>
            <a:lvl8pPr marL="3196464" indent="0">
              <a:buNone/>
              <a:defRPr sz="1600" b="1"/>
            </a:lvl8pPr>
            <a:lvl9pPr marL="3653099" indent="0">
              <a:buNone/>
              <a:defRPr sz="1600" b="1"/>
            </a:lvl9pPr>
          </a:lstStyle>
          <a:p>
            <a:pPr lvl="0"/>
            <a:r>
              <a:rPr lang="ca-ES"/>
              <a:t>Feu clic aquí per editar estils</a:t>
            </a:r>
          </a:p>
        </p:txBody>
      </p:sp>
      <p:sp>
        <p:nvSpPr>
          <p:cNvPr id="6" name="Contenidor de contingut 5"/>
          <p:cNvSpPr>
            <a:spLocks noGrp="1"/>
          </p:cNvSpPr>
          <p:nvPr>
            <p:ph sz="quarter" idx="4"/>
          </p:nvPr>
        </p:nvSpPr>
        <p:spPr>
          <a:xfrm>
            <a:off x="6193381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a-ES"/>
              <a:t>Feu clic aquí per editar estils</a:t>
            </a:r>
          </a:p>
          <a:p>
            <a:pPr lvl="1"/>
            <a:r>
              <a:rPr lang="ca-ES"/>
              <a:t>Segon nivell</a:t>
            </a:r>
          </a:p>
          <a:p>
            <a:pPr lvl="2"/>
            <a:r>
              <a:rPr lang="ca-ES"/>
              <a:t>Tercer nivell</a:t>
            </a:r>
          </a:p>
          <a:p>
            <a:pPr lvl="3"/>
            <a:r>
              <a:rPr lang="ca-ES"/>
              <a:t>Quart nivell</a:t>
            </a:r>
          </a:p>
          <a:p>
            <a:pPr lvl="4"/>
            <a:r>
              <a:rPr lang="ca-ES"/>
              <a:t>Cinquè nivell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690C0F43-8925-DE8F-E647-0B2BEEDD7A2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BC4C3A9D-A96C-1F3C-4A59-9DEFA3D4235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4C0E1245-7328-B388-CD7E-B5F8F6B46F5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701624-086C-4597-ABAA-CD58C2A8D6D9}" type="slidenum">
              <a:rPr lang="ca-ES" altLang="ca-ES"/>
              <a:pPr>
                <a:defRPr/>
              </a:pPr>
              <a:t>‹Nº›</a:t>
            </a:fld>
            <a:endParaRPr lang="ca-ES" altLang="ca-ES"/>
          </a:p>
        </p:txBody>
      </p:sp>
    </p:spTree>
    <p:extLst>
      <p:ext uri="{BB962C8B-B14F-4D97-AF65-F5344CB8AC3E}">
        <p14:creationId xmlns:p14="http://schemas.microsoft.com/office/powerpoint/2010/main" val="3649506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omés títo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/>
              <a:t>Feu clic aquí per editar l'estil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1146A90C-F2FD-AAB3-E7E2-D0E22305810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1520F762-C633-B3B4-EA6B-183B6E85267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81DED594-384B-4AB2-E1CC-571ECBD65E4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88CA6E-FDA0-467E-9BAB-86931326DC40}" type="slidenum">
              <a:rPr lang="ca-ES" altLang="ca-ES"/>
              <a:pPr>
                <a:defRPr/>
              </a:pPr>
              <a:t>‹Nº›</a:t>
            </a:fld>
            <a:endParaRPr lang="ca-ES" altLang="ca-ES"/>
          </a:p>
        </p:txBody>
      </p:sp>
    </p:spTree>
    <p:extLst>
      <p:ext uri="{BB962C8B-B14F-4D97-AF65-F5344CB8AC3E}">
        <p14:creationId xmlns:p14="http://schemas.microsoft.com/office/powerpoint/2010/main" val="2752979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6856CA42-7EC0-ECAD-1853-B842C3C20E7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CCB3AC97-C5AA-61D1-2936-915C2F37A5E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AF9577B9-3094-166B-5FEA-36A029F8E69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175B25-E881-4D55-931F-753B95DD2792}" type="slidenum">
              <a:rPr lang="ca-ES" altLang="ca-ES"/>
              <a:pPr>
                <a:defRPr/>
              </a:pPr>
              <a:t>‹Nº›</a:t>
            </a:fld>
            <a:endParaRPr lang="ca-ES" altLang="ca-ES"/>
          </a:p>
        </p:txBody>
      </p:sp>
    </p:spTree>
    <p:extLst>
      <p:ext uri="{BB962C8B-B14F-4D97-AF65-F5344CB8AC3E}">
        <p14:creationId xmlns:p14="http://schemas.microsoft.com/office/powerpoint/2010/main" val="24399227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ingut amb l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>
          <a:xfrm>
            <a:off x="609614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a-ES"/>
              <a:t>Feu clic aquí per editar l'estil</a:t>
            </a:r>
          </a:p>
        </p:txBody>
      </p:sp>
      <p:sp>
        <p:nvSpPr>
          <p:cNvPr id="3" name="Contenidor de contingut 2"/>
          <p:cNvSpPr>
            <a:spLocks noGrp="1"/>
          </p:cNvSpPr>
          <p:nvPr>
            <p:ph idx="1"/>
          </p:nvPr>
        </p:nvSpPr>
        <p:spPr>
          <a:xfrm>
            <a:off x="4766733" y="27306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a-ES"/>
              <a:t>Feu clic aquí per editar estils</a:t>
            </a:r>
          </a:p>
          <a:p>
            <a:pPr lvl="1"/>
            <a:r>
              <a:rPr lang="ca-ES"/>
              <a:t>Segon nivell</a:t>
            </a:r>
          </a:p>
          <a:p>
            <a:pPr lvl="2"/>
            <a:r>
              <a:rPr lang="ca-ES"/>
              <a:t>Tercer nivell</a:t>
            </a:r>
          </a:p>
          <a:p>
            <a:pPr lvl="3"/>
            <a:r>
              <a:rPr lang="ca-ES"/>
              <a:t>Quart nivell</a:t>
            </a:r>
          </a:p>
          <a:p>
            <a:pPr lvl="4"/>
            <a:r>
              <a:rPr lang="ca-ES"/>
              <a:t>Cinquè nivell</a:t>
            </a:r>
          </a:p>
        </p:txBody>
      </p:sp>
      <p:sp>
        <p:nvSpPr>
          <p:cNvPr id="4" name="Contenidor de text 3"/>
          <p:cNvSpPr>
            <a:spLocks noGrp="1"/>
          </p:cNvSpPr>
          <p:nvPr>
            <p:ph type="body" sz="half" idx="2"/>
          </p:nvPr>
        </p:nvSpPr>
        <p:spPr>
          <a:xfrm>
            <a:off x="609614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6640" indent="0">
              <a:buNone/>
              <a:defRPr sz="1200"/>
            </a:lvl2pPr>
            <a:lvl3pPr marL="913274" indent="0">
              <a:buNone/>
              <a:defRPr sz="1000"/>
            </a:lvl3pPr>
            <a:lvl4pPr marL="1369914" indent="0">
              <a:buNone/>
              <a:defRPr sz="900"/>
            </a:lvl4pPr>
            <a:lvl5pPr marL="1826550" indent="0">
              <a:buNone/>
              <a:defRPr sz="900"/>
            </a:lvl5pPr>
            <a:lvl6pPr marL="2283188" indent="0">
              <a:buNone/>
              <a:defRPr sz="900"/>
            </a:lvl6pPr>
            <a:lvl7pPr marL="2739824" indent="0">
              <a:buNone/>
              <a:defRPr sz="900"/>
            </a:lvl7pPr>
            <a:lvl8pPr marL="3196464" indent="0">
              <a:buNone/>
              <a:defRPr sz="900"/>
            </a:lvl8pPr>
            <a:lvl9pPr marL="3653099" indent="0">
              <a:buNone/>
              <a:defRPr sz="900"/>
            </a:lvl9pPr>
          </a:lstStyle>
          <a:p>
            <a:pPr lvl="0"/>
            <a:r>
              <a:rPr lang="ca-ES"/>
              <a:t>Feu clic aquí per editar estils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6E97D45-AD94-9FED-D5A5-FEE59EFE2F4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41E907C-1292-05AB-2C63-F0BFD4789D1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342D04A-32B6-BBAA-E02A-BA8F615BD33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F0853B-95E9-4EF1-A238-6C621030A9C5}" type="slidenum">
              <a:rPr lang="ca-ES" altLang="ca-ES"/>
              <a:pPr>
                <a:defRPr/>
              </a:pPr>
              <a:t>‹Nº›</a:t>
            </a:fld>
            <a:endParaRPr lang="ca-ES" altLang="ca-ES"/>
          </a:p>
        </p:txBody>
      </p:sp>
    </p:spTree>
    <p:extLst>
      <p:ext uri="{BB962C8B-B14F-4D97-AF65-F5344CB8AC3E}">
        <p14:creationId xmlns:p14="http://schemas.microsoft.com/office/powerpoint/2010/main" val="30356065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tge amb l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a-ES"/>
              <a:t>Feu clic aquí per editar l'estil</a:t>
            </a:r>
          </a:p>
        </p:txBody>
      </p:sp>
      <p:sp>
        <p:nvSpPr>
          <p:cNvPr id="3" name="Contenidor d'imatge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6640" indent="0">
              <a:buNone/>
              <a:defRPr sz="2800"/>
            </a:lvl2pPr>
            <a:lvl3pPr marL="913274" indent="0">
              <a:buNone/>
              <a:defRPr sz="2400"/>
            </a:lvl3pPr>
            <a:lvl4pPr marL="1369914" indent="0">
              <a:buNone/>
              <a:defRPr sz="2000"/>
            </a:lvl4pPr>
            <a:lvl5pPr marL="1826550" indent="0">
              <a:buNone/>
              <a:defRPr sz="2000"/>
            </a:lvl5pPr>
            <a:lvl6pPr marL="2283188" indent="0">
              <a:buNone/>
              <a:defRPr sz="2000"/>
            </a:lvl6pPr>
            <a:lvl7pPr marL="2739824" indent="0">
              <a:buNone/>
              <a:defRPr sz="2000"/>
            </a:lvl7pPr>
            <a:lvl8pPr marL="3196464" indent="0">
              <a:buNone/>
              <a:defRPr sz="2000"/>
            </a:lvl8pPr>
            <a:lvl9pPr marL="3653099" indent="0">
              <a:buNone/>
              <a:defRPr sz="2000"/>
            </a:lvl9pPr>
          </a:lstStyle>
          <a:p>
            <a:pPr lvl="0"/>
            <a:endParaRPr lang="ca-ES" noProof="0"/>
          </a:p>
        </p:txBody>
      </p:sp>
      <p:sp>
        <p:nvSpPr>
          <p:cNvPr id="4" name="Contenidor de text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6640" indent="0">
              <a:buNone/>
              <a:defRPr sz="1200"/>
            </a:lvl2pPr>
            <a:lvl3pPr marL="913274" indent="0">
              <a:buNone/>
              <a:defRPr sz="1000"/>
            </a:lvl3pPr>
            <a:lvl4pPr marL="1369914" indent="0">
              <a:buNone/>
              <a:defRPr sz="900"/>
            </a:lvl4pPr>
            <a:lvl5pPr marL="1826550" indent="0">
              <a:buNone/>
              <a:defRPr sz="900"/>
            </a:lvl5pPr>
            <a:lvl6pPr marL="2283188" indent="0">
              <a:buNone/>
              <a:defRPr sz="900"/>
            </a:lvl6pPr>
            <a:lvl7pPr marL="2739824" indent="0">
              <a:buNone/>
              <a:defRPr sz="900"/>
            </a:lvl7pPr>
            <a:lvl8pPr marL="3196464" indent="0">
              <a:buNone/>
              <a:defRPr sz="900"/>
            </a:lvl8pPr>
            <a:lvl9pPr marL="3653099" indent="0">
              <a:buNone/>
              <a:defRPr sz="900"/>
            </a:lvl9pPr>
          </a:lstStyle>
          <a:p>
            <a:pPr lvl="0"/>
            <a:r>
              <a:rPr lang="ca-ES"/>
              <a:t>Feu clic aquí per editar estils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2B94936-0D7E-CEDA-F1D7-4DFEB0EE03C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BBF4446-E0EF-08E9-46E3-9EB352AEE8F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C75B7DA-AD21-A952-9348-58A0B5D1F74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46B75B-43EA-4F21-9CF8-A24C9F068628}" type="slidenum">
              <a:rPr lang="ca-ES" altLang="ca-ES"/>
              <a:pPr>
                <a:defRPr/>
              </a:pPr>
              <a:t>‹Nº›</a:t>
            </a:fld>
            <a:endParaRPr lang="ca-ES" altLang="ca-ES"/>
          </a:p>
        </p:txBody>
      </p:sp>
    </p:spTree>
    <p:extLst>
      <p:ext uri="{BB962C8B-B14F-4D97-AF65-F5344CB8AC3E}">
        <p14:creationId xmlns:p14="http://schemas.microsoft.com/office/powerpoint/2010/main" val="8025563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ol i text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/>
              <a:t>Feu clic aquí per editar l'estil</a:t>
            </a:r>
          </a:p>
        </p:txBody>
      </p:sp>
      <p:sp>
        <p:nvSpPr>
          <p:cNvPr id="3" name="Contenidor de text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a-ES"/>
              <a:t>Feu clic aquí per editar estils</a:t>
            </a:r>
          </a:p>
          <a:p>
            <a:pPr lvl="1"/>
            <a:r>
              <a:rPr lang="ca-ES"/>
              <a:t>Segon nivell</a:t>
            </a:r>
          </a:p>
          <a:p>
            <a:pPr lvl="2"/>
            <a:r>
              <a:rPr lang="ca-ES"/>
              <a:t>Tercer nivell</a:t>
            </a:r>
          </a:p>
          <a:p>
            <a:pPr lvl="3"/>
            <a:r>
              <a:rPr lang="ca-ES"/>
              <a:t>Quart nivell</a:t>
            </a:r>
          </a:p>
          <a:p>
            <a:pPr lvl="4"/>
            <a:r>
              <a:rPr lang="ca-ES"/>
              <a:t>Cinquè nivell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3E73BFD-07FE-5394-9A12-EC0CB69D833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17B08A7-1D59-7E2F-6464-8B52FA17D9B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FB35FAAF-CF3F-6829-9DBB-16409256230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1BEEAA-8F43-4BF9-9D6A-505F341C057C}" type="slidenum">
              <a:rPr lang="ca-ES" altLang="ca-ES"/>
              <a:pPr>
                <a:defRPr/>
              </a:pPr>
              <a:t>‹Nº›</a:t>
            </a:fld>
            <a:endParaRPr lang="ca-ES" altLang="ca-ES"/>
          </a:p>
        </p:txBody>
      </p:sp>
    </p:spTree>
    <p:extLst>
      <p:ext uri="{BB962C8B-B14F-4D97-AF65-F5344CB8AC3E}">
        <p14:creationId xmlns:p14="http://schemas.microsoft.com/office/powerpoint/2010/main" val="26480803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ol vertical i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ca-ES"/>
              <a:t>Feu clic aquí per editar l'estil</a:t>
            </a:r>
          </a:p>
        </p:txBody>
      </p:sp>
      <p:sp>
        <p:nvSpPr>
          <p:cNvPr id="3" name="Contenidor de text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ca-ES"/>
              <a:t>Feu clic aquí per editar estils</a:t>
            </a:r>
          </a:p>
          <a:p>
            <a:pPr lvl="1"/>
            <a:r>
              <a:rPr lang="ca-ES"/>
              <a:t>Segon nivell</a:t>
            </a:r>
          </a:p>
          <a:p>
            <a:pPr lvl="2"/>
            <a:r>
              <a:rPr lang="ca-ES"/>
              <a:t>Tercer nivell</a:t>
            </a:r>
          </a:p>
          <a:p>
            <a:pPr lvl="3"/>
            <a:r>
              <a:rPr lang="ca-ES"/>
              <a:t>Quart nivell</a:t>
            </a:r>
          </a:p>
          <a:p>
            <a:pPr lvl="4"/>
            <a:r>
              <a:rPr lang="ca-ES"/>
              <a:t>Cinquè nivell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E354B613-9B57-19F1-AF44-82F5BE77671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179E340-96BA-F167-0853-55A3E8E128C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DC969677-8F31-068A-8A35-464F2430C0B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501B85-787D-4C8D-9CD1-95F43FF3DF2D}" type="slidenum">
              <a:rPr lang="ca-ES" altLang="ca-ES"/>
              <a:pPr>
                <a:defRPr/>
              </a:pPr>
              <a:t>‹Nº›</a:t>
            </a:fld>
            <a:endParaRPr lang="ca-ES" altLang="ca-ES"/>
          </a:p>
        </p:txBody>
      </p:sp>
    </p:spTree>
    <p:extLst>
      <p:ext uri="{BB962C8B-B14F-4D97-AF65-F5344CB8AC3E}">
        <p14:creationId xmlns:p14="http://schemas.microsoft.com/office/powerpoint/2010/main" val="30736133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914400" y="2130432"/>
            <a:ext cx="10363200" cy="1470025"/>
          </a:xfrm>
        </p:spPr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68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37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05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74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43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11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80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48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84196AB-3C92-9BB5-0A53-DA13C88744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6E313A6E-59F5-4C60-93C3-ED8E01E3CC2E}" type="datetimeFigureOut">
              <a:rPr lang="es-ES"/>
              <a:pPr>
                <a:defRPr/>
              </a:pPr>
              <a:t>23/06/2023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EB221AE-6A42-5154-5000-011662E05C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8045BDF-7793-3C6D-D643-130FF674DC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B0B89509-F51F-4FE1-AADD-6E2934C50A07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6669734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BDB9499-DD53-90FF-1A92-E40132B86C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6112C339-890E-4E4C-9684-62ABB57B5CFA}" type="datetimeFigureOut">
              <a:rPr lang="es-ES"/>
              <a:pPr>
                <a:defRPr/>
              </a:pPr>
              <a:t>23/06/2023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A513F24-2FD8-84D3-9BE0-58B23145CE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1E3E4A8-A19C-AC65-65E2-7B480AF533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53B69AC-3345-4E9F-8B0E-742BAD0822ED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0089666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686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372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058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745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431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117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803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489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EC40A77-1712-8F67-A0F6-9467B35F04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6FB5DA6E-175F-4083-AA09-08CD0018DA5B}" type="datetimeFigureOut">
              <a:rPr lang="es-ES"/>
              <a:pPr>
                <a:defRPr/>
              </a:pPr>
              <a:t>23/06/2023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F14A337-160B-62B4-8E2C-232075C77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0019664-2DB7-9472-ABE6-F7337BA716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C0C6F850-67D5-4DEE-B14C-428C0EF4A3ED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89027481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09600" y="1600206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97600" y="1600206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05FAD4D6-3711-03E9-F1B8-1C44A98A83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D9D24454-884A-4E01-890A-E78DF8B426BE}" type="datetimeFigureOut">
              <a:rPr lang="es-ES"/>
              <a:pPr>
                <a:defRPr/>
              </a:pPr>
              <a:t>23/06/2023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727D5D93-A763-6CC7-8806-F0EAE9C23E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E744E5C5-C5AC-B7C3-3D84-C3B3BE95D1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15059DC9-A62C-42AD-9F84-38573BB3B0EA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23640487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864" indent="0">
              <a:buNone/>
              <a:defRPr sz="2000" b="1"/>
            </a:lvl2pPr>
            <a:lvl3pPr marL="913724" indent="0">
              <a:buNone/>
              <a:defRPr sz="1800" b="1"/>
            </a:lvl3pPr>
            <a:lvl4pPr marL="1370588" indent="0">
              <a:buNone/>
              <a:defRPr sz="1600" b="1"/>
            </a:lvl4pPr>
            <a:lvl5pPr marL="1827450" indent="0">
              <a:buNone/>
              <a:defRPr sz="1600" b="1"/>
            </a:lvl5pPr>
            <a:lvl6pPr marL="2284312" indent="0">
              <a:buNone/>
              <a:defRPr sz="1600" b="1"/>
            </a:lvl6pPr>
            <a:lvl7pPr marL="2741175" indent="0">
              <a:buNone/>
              <a:defRPr sz="1600" b="1"/>
            </a:lvl7pPr>
            <a:lvl8pPr marL="3198036" indent="0">
              <a:buNone/>
              <a:defRPr sz="1600" b="1"/>
            </a:lvl8pPr>
            <a:lvl9pPr marL="3654899" indent="0">
              <a:buNone/>
              <a:defRPr sz="1600" b="1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93376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864" indent="0">
              <a:buNone/>
              <a:defRPr sz="2000" b="1"/>
            </a:lvl2pPr>
            <a:lvl3pPr marL="913724" indent="0">
              <a:buNone/>
              <a:defRPr sz="1800" b="1"/>
            </a:lvl3pPr>
            <a:lvl4pPr marL="1370588" indent="0">
              <a:buNone/>
              <a:defRPr sz="1600" b="1"/>
            </a:lvl4pPr>
            <a:lvl5pPr marL="1827450" indent="0">
              <a:buNone/>
              <a:defRPr sz="1600" b="1"/>
            </a:lvl5pPr>
            <a:lvl6pPr marL="2284312" indent="0">
              <a:buNone/>
              <a:defRPr sz="1600" b="1"/>
            </a:lvl6pPr>
            <a:lvl7pPr marL="2741175" indent="0">
              <a:buNone/>
              <a:defRPr sz="1600" b="1"/>
            </a:lvl7pPr>
            <a:lvl8pPr marL="3198036" indent="0">
              <a:buNone/>
              <a:defRPr sz="1600" b="1"/>
            </a:lvl8pPr>
            <a:lvl9pPr marL="3654899" indent="0">
              <a:buNone/>
              <a:defRPr sz="1600" b="1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93376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1CE93105-3454-2D6D-B2EC-758060352E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DF22790D-6F51-4075-9C9A-602650018577}" type="datetimeFigureOut">
              <a:rPr lang="es-ES"/>
              <a:pPr>
                <a:defRPr/>
              </a:pPr>
              <a:t>23/06/2023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7A7E4350-F10B-5078-8F52-260BBFA4D4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94C0B478-4152-DF96-2882-1433732F7B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EC9D5B3A-721D-48CF-898B-72119B167AF1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3014498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3AC2ABC0-C487-9349-88EC-D97CA49D16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24EFA9C3-A87D-4AD9-BFC0-F23312F3B48A}" type="datetimeFigureOut">
              <a:rPr lang="es-ES"/>
              <a:pPr>
                <a:defRPr/>
              </a:pPr>
              <a:t>23/06/2023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A9EC42D4-2530-56E0-83E0-5661166AE2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970B9402-EFF3-E042-2412-3105E316CF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C724F02-497D-42E7-97CF-AEA6B3CD1ED5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03639117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4B2B9368-B926-5662-D31E-2FC2E27FFB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7670CF95-E4C7-4747-B308-C16C800139A1}" type="datetimeFigureOut">
              <a:rPr lang="es-ES"/>
              <a:pPr>
                <a:defRPr/>
              </a:pPr>
              <a:t>23/06/2023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48B4EBF1-0A27-467C-8311-4214449B4D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5097515C-E595-72A9-B3F9-E868CEED35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FF223F73-3A15-482C-8F5C-826A022E8D06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52952327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9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766733" y="273057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09609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6864" indent="0">
              <a:buNone/>
              <a:defRPr sz="1200"/>
            </a:lvl2pPr>
            <a:lvl3pPr marL="913724" indent="0">
              <a:buNone/>
              <a:defRPr sz="1000"/>
            </a:lvl3pPr>
            <a:lvl4pPr marL="1370588" indent="0">
              <a:buNone/>
              <a:defRPr sz="900"/>
            </a:lvl4pPr>
            <a:lvl5pPr marL="1827450" indent="0">
              <a:buNone/>
              <a:defRPr sz="900"/>
            </a:lvl5pPr>
            <a:lvl6pPr marL="2284312" indent="0">
              <a:buNone/>
              <a:defRPr sz="900"/>
            </a:lvl6pPr>
            <a:lvl7pPr marL="2741175" indent="0">
              <a:buNone/>
              <a:defRPr sz="900"/>
            </a:lvl7pPr>
            <a:lvl8pPr marL="3198036" indent="0">
              <a:buNone/>
              <a:defRPr sz="900"/>
            </a:lvl8pPr>
            <a:lvl9pPr marL="3654899" indent="0">
              <a:buNone/>
              <a:defRPr sz="9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CEF9484C-6523-B204-012C-70AD4969D3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D92D04C1-61D6-41B7-B0CB-A3DE5B079DEB}" type="datetimeFigureOut">
              <a:rPr lang="es-ES"/>
              <a:pPr>
                <a:defRPr/>
              </a:pPr>
              <a:t>23/06/2023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5B892C82-FB64-9075-C8F2-42CFF56ABC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FFAD9D0-C4A2-9112-D535-05C8A8BDED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2CFCFB66-2F72-4D10-ABF4-8718A3DF6F40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169187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6864" indent="0">
              <a:buNone/>
              <a:defRPr sz="2800"/>
            </a:lvl2pPr>
            <a:lvl3pPr marL="913724" indent="0">
              <a:buNone/>
              <a:defRPr sz="2400"/>
            </a:lvl3pPr>
            <a:lvl4pPr marL="1370588" indent="0">
              <a:buNone/>
              <a:defRPr sz="2000"/>
            </a:lvl4pPr>
            <a:lvl5pPr marL="1827450" indent="0">
              <a:buNone/>
              <a:defRPr sz="2000"/>
            </a:lvl5pPr>
            <a:lvl6pPr marL="2284312" indent="0">
              <a:buNone/>
              <a:defRPr sz="2000"/>
            </a:lvl6pPr>
            <a:lvl7pPr marL="2741175" indent="0">
              <a:buNone/>
              <a:defRPr sz="2000"/>
            </a:lvl7pPr>
            <a:lvl8pPr marL="3198036" indent="0">
              <a:buNone/>
              <a:defRPr sz="2000"/>
            </a:lvl8pPr>
            <a:lvl9pPr marL="3654899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6864" indent="0">
              <a:buNone/>
              <a:defRPr sz="1200"/>
            </a:lvl2pPr>
            <a:lvl3pPr marL="913724" indent="0">
              <a:buNone/>
              <a:defRPr sz="1000"/>
            </a:lvl3pPr>
            <a:lvl4pPr marL="1370588" indent="0">
              <a:buNone/>
              <a:defRPr sz="900"/>
            </a:lvl4pPr>
            <a:lvl5pPr marL="1827450" indent="0">
              <a:buNone/>
              <a:defRPr sz="900"/>
            </a:lvl5pPr>
            <a:lvl6pPr marL="2284312" indent="0">
              <a:buNone/>
              <a:defRPr sz="900"/>
            </a:lvl6pPr>
            <a:lvl7pPr marL="2741175" indent="0">
              <a:buNone/>
              <a:defRPr sz="900"/>
            </a:lvl7pPr>
            <a:lvl8pPr marL="3198036" indent="0">
              <a:buNone/>
              <a:defRPr sz="900"/>
            </a:lvl8pPr>
            <a:lvl9pPr marL="3654899" indent="0">
              <a:buNone/>
              <a:defRPr sz="9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5337053-8F6E-73EF-60CD-904BE8587A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2853742E-9804-406C-92B4-4A8394AEF7B3}" type="datetimeFigureOut">
              <a:rPr lang="es-ES"/>
              <a:pPr>
                <a:defRPr/>
              </a:pPr>
              <a:t>23/06/2023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179444EF-DB4E-CC10-A684-DF7C18213A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EB7814A1-9685-8E21-D6A4-219F41A0E1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121C75A4-AD4F-4E14-AC02-301BBE5ED8A1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28145796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8E2A6F1-12BB-9842-E9DE-11678B4ACA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64997B55-CECB-4E0D-87A3-76EE14F72242}" type="datetimeFigureOut">
              <a:rPr lang="es-ES"/>
              <a:pPr>
                <a:defRPr/>
              </a:pPr>
              <a:t>23/06/2023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7CADE60-2DC1-F0F3-17E6-C619B7F035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47A099D-9841-CE92-67DD-5FE7628B35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FA609ABD-6163-4894-AF05-C7AD5E24DE54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9828101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205A61D-21A2-01C2-0CA8-65BC20D3BC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B1391FCA-CCE5-4005-99C1-268F3DC1B079}" type="datetimeFigureOut">
              <a:rPr lang="es-ES"/>
              <a:pPr>
                <a:defRPr/>
              </a:pPr>
              <a:t>23/06/2023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FBEE267-22CA-DCC6-E491-F092E56F9B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2740FDA-3B8B-9573-B1F2-9BD5EC14DC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E837C25A-5B60-4C17-8583-F08A737FA4E5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949891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53A325E0-3064-721B-DA86-CBFE5ED97F1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327" tIns="45664" rIns="91327" bIns="45664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a-ES" altLang="ca-ES"/>
              <a:t>Feu clic aquí per editar l'estil de títol del patró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251E644B-AF1D-34F8-0760-F69ED70F85E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327" tIns="45664" rIns="91327" bIns="4566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a-ES" altLang="ca-ES"/>
              <a:t>Feu clic aquí per editar els estils de text del patró</a:t>
            </a:r>
          </a:p>
          <a:p>
            <a:pPr lvl="1"/>
            <a:r>
              <a:rPr lang="ca-ES" altLang="ca-ES"/>
              <a:t>Segon nivell</a:t>
            </a:r>
          </a:p>
          <a:p>
            <a:pPr lvl="2"/>
            <a:r>
              <a:rPr lang="ca-ES" altLang="ca-ES"/>
              <a:t>Tercer nivell</a:t>
            </a:r>
          </a:p>
          <a:p>
            <a:pPr lvl="3"/>
            <a:r>
              <a:rPr lang="ca-ES" altLang="ca-ES"/>
              <a:t>Quart nivell</a:t>
            </a:r>
          </a:p>
          <a:p>
            <a:pPr lvl="4"/>
            <a:r>
              <a:rPr lang="ca-ES" altLang="ca-ES"/>
              <a:t>Cinquè nivell</a:t>
            </a:r>
          </a:p>
        </p:txBody>
      </p:sp>
      <p:sp>
        <p:nvSpPr>
          <p:cNvPr id="260100" name="Rectangle 4">
            <a:extLst>
              <a:ext uri="{FF2B5EF4-FFF2-40B4-BE49-F238E27FC236}">
                <a16:creationId xmlns:a16="http://schemas.microsoft.com/office/drawing/2014/main" id="{F4B6E4AC-7506-A4C4-C5CF-47A37D0CD35C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327" tIns="45664" rIns="91327" bIns="45664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Times New Roman" pitchFamily="18" charset="0"/>
              </a:defRPr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260101" name="Rectangle 5">
            <a:extLst>
              <a:ext uri="{FF2B5EF4-FFF2-40B4-BE49-F238E27FC236}">
                <a16:creationId xmlns:a16="http://schemas.microsoft.com/office/drawing/2014/main" id="{87E5F130-2AA1-4119-7221-3EFC77981C77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327" tIns="45664" rIns="91327" bIns="45664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Times New Roman" pitchFamily="18" charset="0"/>
              </a:defRPr>
            </a:lvl1pPr>
          </a:lstStyle>
          <a:p>
            <a:pPr>
              <a:defRPr/>
            </a:pPr>
            <a:endParaRPr lang="ca-ES" altLang="ca-ES"/>
          </a:p>
        </p:txBody>
      </p:sp>
      <p:sp>
        <p:nvSpPr>
          <p:cNvPr id="260102" name="Rectangle 6">
            <a:extLst>
              <a:ext uri="{FF2B5EF4-FFF2-40B4-BE49-F238E27FC236}">
                <a16:creationId xmlns:a16="http://schemas.microsoft.com/office/drawing/2014/main" id="{8086F18B-2AA0-18A2-456E-0C1A5A338BCC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327" tIns="45664" rIns="91327" bIns="45664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7C59C6F9-810E-48A4-BF76-55B1C35091BD}" type="slidenum">
              <a:rPr lang="ca-ES" altLang="ca-ES"/>
              <a:pPr>
                <a:defRPr/>
              </a:pPr>
              <a:t>‹Nº›</a:t>
            </a:fld>
            <a:endParaRPr lang="ca-ES" altLang="ca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0624" r:id="rId1"/>
    <p:sldLayoutId id="2147490625" r:id="rId2"/>
    <p:sldLayoutId id="2147490626" r:id="rId3"/>
    <p:sldLayoutId id="2147490627" r:id="rId4"/>
    <p:sldLayoutId id="2147490628" r:id="rId5"/>
    <p:sldLayoutId id="2147490629" r:id="rId6"/>
    <p:sldLayoutId id="2147490630" r:id="rId7"/>
    <p:sldLayoutId id="2147490631" r:id="rId8"/>
    <p:sldLayoutId id="2147490632" r:id="rId9"/>
    <p:sldLayoutId id="2147490633" r:id="rId10"/>
    <p:sldLayoutId id="2147490634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664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3274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69914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655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1313" indent="-341313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1363" indent="-284163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1413" indent="-227013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597025" indent="-227013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4225" indent="-227013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1505" indent="-22832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68145" indent="-22832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4780" indent="-22832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1419" indent="-22832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a-ES"/>
      </a:defPPr>
      <a:lvl1pPr marL="0" algn="l" defTabSz="91327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640" algn="l" defTabSz="91327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3274" algn="l" defTabSz="91327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9914" algn="l" defTabSz="91327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6550" algn="l" defTabSz="91327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3188" algn="l" defTabSz="91327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9824" algn="l" defTabSz="91327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6464" algn="l" defTabSz="91327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3099" algn="l" defTabSz="91327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Marcador de título 1">
            <a:extLst>
              <a:ext uri="{FF2B5EF4-FFF2-40B4-BE49-F238E27FC236}">
                <a16:creationId xmlns:a16="http://schemas.microsoft.com/office/drawing/2014/main" id="{BF3F5EBA-DF40-37CF-E32A-C1CCF4F3701E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372" tIns="45685" rIns="91372" bIns="4568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ca-ES"/>
              <a:t>Clic para editar título</a:t>
            </a:r>
            <a:endParaRPr lang="es-ES" altLang="ca-ES"/>
          </a:p>
        </p:txBody>
      </p:sp>
      <p:sp>
        <p:nvSpPr>
          <p:cNvPr id="2051" name="Marcador de texto 2">
            <a:extLst>
              <a:ext uri="{FF2B5EF4-FFF2-40B4-BE49-F238E27FC236}">
                <a16:creationId xmlns:a16="http://schemas.microsoft.com/office/drawing/2014/main" id="{A3F9D634-F81F-C42F-EDEB-1886C3F34C1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372" tIns="45685" rIns="91372" bIns="4568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ca-ES"/>
              <a:t>Haga clic para modificar el estilo de texto del patrón</a:t>
            </a:r>
          </a:p>
          <a:p>
            <a:pPr lvl="1"/>
            <a:r>
              <a:rPr lang="es-ES_tradnl" altLang="ca-ES"/>
              <a:t>Segundo nivel</a:t>
            </a:r>
          </a:p>
          <a:p>
            <a:pPr lvl="2"/>
            <a:r>
              <a:rPr lang="es-ES_tradnl" altLang="ca-ES"/>
              <a:t>Tercer nivel</a:t>
            </a:r>
          </a:p>
          <a:p>
            <a:pPr lvl="3"/>
            <a:r>
              <a:rPr lang="es-ES_tradnl" altLang="ca-ES"/>
              <a:t>Cuarto nivel</a:t>
            </a:r>
          </a:p>
          <a:p>
            <a:pPr lvl="4"/>
            <a:r>
              <a:rPr lang="es-ES_tradnl" altLang="ca-ES"/>
              <a:t>Quinto nivel</a:t>
            </a:r>
            <a:endParaRPr lang="es-ES" altLang="ca-ES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8AAC7C0-15E4-0E76-207A-D702BCF14FB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372" tIns="45685" rIns="91372" bIns="45685" rtlCol="0" anchor="ctr"/>
          <a:lstStyle>
            <a:lvl1pPr algn="l" defTabSz="456864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9DB7C4BC-2C52-418F-9A8C-47D71396643E}" type="datetimeFigureOut">
              <a:rPr lang="es-ES"/>
              <a:pPr>
                <a:defRPr/>
              </a:pPr>
              <a:t>23/06/2023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C4CB187-4004-A40F-CF04-06CE9906612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372" tIns="45685" rIns="91372" bIns="45685" rtlCol="0" anchor="ctr"/>
          <a:lstStyle>
            <a:lvl1pPr algn="ctr" defTabSz="456864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F11A160-A239-ADCB-5652-565864B9CE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372" tIns="45685" rIns="91372" bIns="45685" numCol="1" anchor="ctr" anchorCtr="0" compatLnSpc="1">
            <a:prstTxWarp prst="textNoShape">
              <a:avLst/>
            </a:prstTxWarp>
          </a:bodyPr>
          <a:lstStyle>
            <a:lvl1pPr algn="r" defTabSz="455613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119A24C8-FA71-4E34-834E-8C6308D637DF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0635" r:id="rId1"/>
    <p:sldLayoutId id="2147490636" r:id="rId2"/>
    <p:sldLayoutId id="2147490637" r:id="rId3"/>
    <p:sldLayoutId id="2147490638" r:id="rId4"/>
    <p:sldLayoutId id="2147490639" r:id="rId5"/>
    <p:sldLayoutId id="2147490640" r:id="rId6"/>
    <p:sldLayoutId id="2147490641" r:id="rId7"/>
    <p:sldLayoutId id="2147490642" r:id="rId8"/>
    <p:sldLayoutId id="2147490643" r:id="rId9"/>
    <p:sldLayoutId id="2147490644" r:id="rId10"/>
    <p:sldLayoutId id="2147490645" r:id="rId11"/>
  </p:sldLayoutIdLst>
  <p:txStyles>
    <p:titleStyle>
      <a:lvl1pPr algn="ctr" defTabSz="455613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55613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2pPr>
      <a:lvl3pPr algn="ctr" defTabSz="455613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3pPr>
      <a:lvl4pPr algn="ctr" defTabSz="455613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4pPr>
      <a:lvl5pPr algn="ctr" defTabSz="455613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5pPr>
      <a:lvl6pPr marL="457200" algn="ctr" defTabSz="455613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defTabSz="455613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defTabSz="455613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defTabSz="455613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1313" indent="-341313" algn="l" defTabSz="45561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1363" indent="-284163" algn="l" defTabSz="45561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1413" indent="-227013" algn="l" defTabSz="45561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8613" indent="-227013" algn="l" defTabSz="45561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5813" indent="-227013" algn="l" defTabSz="455613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2741" indent="-228432" algn="l" defTabSz="456864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69606" indent="-228432" algn="l" defTabSz="456864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6468" indent="-228432" algn="l" defTabSz="456864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3331" indent="-228432" algn="l" defTabSz="456864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4568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864" algn="l" defTabSz="4568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3724" algn="l" defTabSz="4568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0588" algn="l" defTabSz="4568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7450" algn="l" defTabSz="4568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4312" algn="l" defTabSz="4568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1175" algn="l" defTabSz="4568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8036" algn="l" defTabSz="4568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4899" algn="l" defTabSz="4568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tge 10" descr="Estudiants somrient assenyalant ubicació en un mapa esfèric">
            <a:extLst>
              <a:ext uri="{FF2B5EF4-FFF2-40B4-BE49-F238E27FC236}">
                <a16:creationId xmlns:a16="http://schemas.microsoft.com/office/drawing/2014/main" id="{43D9CBEE-47AF-A4BF-1ACF-6058214CE14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22964" y="2636838"/>
            <a:ext cx="12214964" cy="4221162"/>
          </a:xfrm>
          <a:prstGeom prst="rect">
            <a:avLst/>
          </a:prstGeom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E7E82795-FC9F-0F3B-ACBD-27ED79239FF3}"/>
              </a:ext>
            </a:extLst>
          </p:cNvPr>
          <p:cNvSpPr/>
          <p:nvPr/>
        </p:nvSpPr>
        <p:spPr>
          <a:xfrm>
            <a:off x="0" y="0"/>
            <a:ext cx="12192000" cy="263683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pic>
        <p:nvPicPr>
          <p:cNvPr id="2" name="Imatge 8" descr="Logotip Turisme i Direcció Hotelera Escola FUAB Formació">
            <a:extLst>
              <a:ext uri="{FF2B5EF4-FFF2-40B4-BE49-F238E27FC236}">
                <a16:creationId xmlns:a16="http://schemas.microsoft.com/office/drawing/2014/main" id="{98DCBBB6-B6A7-2B7F-B736-858E940EED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5140" y="257766"/>
            <a:ext cx="2762548" cy="4013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tge 3" descr="Logotip Universitat Autònoma de Barcelona UAB versió 2023">
            <a:extLst>
              <a:ext uri="{FF2B5EF4-FFF2-40B4-BE49-F238E27FC236}">
                <a16:creationId xmlns:a16="http://schemas.microsoft.com/office/drawing/2014/main" id="{7409987E-490A-71CB-96DF-298C84671C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815449" y="325467"/>
            <a:ext cx="2897175" cy="3127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uadroTexto 4">
            <a:extLst>
              <a:ext uri="{FF2B5EF4-FFF2-40B4-BE49-F238E27FC236}">
                <a16:creationId xmlns:a16="http://schemas.microsoft.com/office/drawing/2014/main" id="{BFFD294D-D462-8932-8BAF-13B545E34C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9376" y="996952"/>
            <a:ext cx="8478837" cy="1189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4242" tIns="32121" rIns="64242" bIns="32121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a-ES" altLang="ca-ES" sz="3600" b="1" dirty="0">
                <a:solidFill>
                  <a:schemeClr val="bg1"/>
                </a:solidFill>
                <a:cs typeface="Arial" panose="020B0604020202020204" pitchFamily="34" charset="0"/>
              </a:rPr>
              <a:t>Títol</a:t>
            </a:r>
          </a:p>
          <a:p>
            <a:pPr eaLnBrk="1" hangingPunct="1">
              <a:spcBef>
                <a:spcPts val="600"/>
              </a:spcBef>
              <a:buNone/>
            </a:pPr>
            <a:r>
              <a:rPr lang="ca-ES" altLang="ca-ES" i="1" dirty="0">
                <a:solidFill>
                  <a:schemeClr val="bg1"/>
                </a:solidFill>
                <a:cs typeface="Arial" panose="020B0604020202020204" pitchFamily="34" charset="0"/>
              </a:rPr>
              <a:t>Subtítol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7" name="Conector recto 26">
            <a:extLst>
              <a:ext uri="{FF2B5EF4-FFF2-40B4-BE49-F238E27FC236}">
                <a16:creationId xmlns:a16="http://schemas.microsoft.com/office/drawing/2014/main" id="{9F83C22F-1791-AFD6-AF49-9A7931CC0E55}"/>
              </a:ext>
            </a:extLst>
          </p:cNvPr>
          <p:cNvCxnSpPr/>
          <p:nvPr/>
        </p:nvCxnSpPr>
        <p:spPr>
          <a:xfrm>
            <a:off x="1989139" y="2795588"/>
            <a:ext cx="5438775" cy="4762"/>
          </a:xfrm>
          <a:prstGeom prst="line">
            <a:avLst/>
          </a:prstGeom>
          <a:ln w="12700" cmpd="sng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8441" name="Imatge 8" descr="Estudiants consultant informació de la formació del centre en díptics">
            <a:extLst>
              <a:ext uri="{FF2B5EF4-FFF2-40B4-BE49-F238E27FC236}">
                <a16:creationId xmlns:a16="http://schemas.microsoft.com/office/drawing/2014/main" id="{22803623-CD19-6445-BEEC-883F2962C90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735960" y="1455921"/>
            <a:ext cx="6115570" cy="43688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ángulo 2">
            <a:extLst>
              <a:ext uri="{FF2B5EF4-FFF2-40B4-BE49-F238E27FC236}">
                <a16:creationId xmlns:a16="http://schemas.microsoft.com/office/drawing/2014/main" id="{F7B829DA-186E-6BB8-AC6A-ADB1AE018382}"/>
              </a:ext>
            </a:extLst>
          </p:cNvPr>
          <p:cNvSpPr/>
          <p:nvPr/>
        </p:nvSpPr>
        <p:spPr>
          <a:xfrm>
            <a:off x="0" y="6427788"/>
            <a:ext cx="12192000" cy="4302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schemeClr val="bg2"/>
              </a:solidFill>
            </a:endParaRPr>
          </a:p>
        </p:txBody>
      </p:sp>
      <p:sp>
        <p:nvSpPr>
          <p:cNvPr id="4" name="CuadroTexto 2">
            <a:extLst>
              <a:ext uri="{FF2B5EF4-FFF2-40B4-BE49-F238E27FC236}">
                <a16:creationId xmlns:a16="http://schemas.microsoft.com/office/drawing/2014/main" id="{45651C5D-EEA5-6222-D6C9-95F23203DA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5611" y="554038"/>
            <a:ext cx="8280400" cy="481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4242" tIns="32121" rIns="64242" bIns="32121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altLang="ca-ES" sz="2700" b="1" dirty="0" err="1">
                <a:solidFill>
                  <a:schemeClr val="bg2"/>
                </a:solidFill>
                <a:cs typeface="Arial" panose="020B0604020202020204" pitchFamily="34" charset="0"/>
              </a:rPr>
              <a:t>Títol</a:t>
            </a:r>
            <a:endParaRPr lang="es-ES" altLang="ca-ES" sz="2700" b="1" dirty="0">
              <a:solidFill>
                <a:schemeClr val="bg2"/>
              </a:solidFill>
              <a:cs typeface="Arial" panose="020B0604020202020204" pitchFamily="34" charset="0"/>
            </a:endParaRPr>
          </a:p>
        </p:txBody>
      </p:sp>
      <p:sp>
        <p:nvSpPr>
          <p:cNvPr id="5" name="CuadroTexto 8">
            <a:extLst>
              <a:ext uri="{FF2B5EF4-FFF2-40B4-BE49-F238E27FC236}">
                <a16:creationId xmlns:a16="http://schemas.microsoft.com/office/drawing/2014/main" id="{7F2C6A52-D0AA-07BE-48E9-03EE1E1A05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5637" y="6491288"/>
            <a:ext cx="540067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ca-ES" altLang="es-ES" sz="1200" dirty="0">
                <a:solidFill>
                  <a:schemeClr val="bg1"/>
                </a:solidFill>
              </a:rPr>
              <a:t>www.uab.cat/turisme-direccio-hotelera</a:t>
            </a:r>
          </a:p>
        </p:txBody>
      </p:sp>
      <p:cxnSp>
        <p:nvCxnSpPr>
          <p:cNvPr id="6" name="Conector recto 12">
            <a:extLst>
              <a:ext uri="{FF2B5EF4-FFF2-40B4-BE49-F238E27FC236}">
                <a16:creationId xmlns:a16="http://schemas.microsoft.com/office/drawing/2014/main" id="{6F80594F-74A8-F3F1-FF26-9F6226774E5B}"/>
              </a:ext>
            </a:extLst>
          </p:cNvPr>
          <p:cNvCxnSpPr/>
          <p:nvPr/>
        </p:nvCxnSpPr>
        <p:spPr>
          <a:xfrm>
            <a:off x="527050" y="347663"/>
            <a:ext cx="979487" cy="0"/>
          </a:xfrm>
          <a:prstGeom prst="line">
            <a:avLst/>
          </a:prstGeom>
          <a:ln w="19050" cmpd="sng">
            <a:solidFill>
              <a:schemeClr val="bg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QuadreDeText 1">
            <a:extLst>
              <a:ext uri="{FF2B5EF4-FFF2-40B4-BE49-F238E27FC236}">
                <a16:creationId xmlns:a16="http://schemas.microsoft.com/office/drawing/2014/main" id="{F8FA16E6-3912-1AB1-DEB9-8DE836CE58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712624" y="6492876"/>
            <a:ext cx="27781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fld id="{ACB17985-EAFD-4676-9523-FEE89D9F066C}" type="slidenum">
              <a:rPr lang="es-ES" altLang="es-ES" sz="1400" b="1">
                <a:solidFill>
                  <a:schemeClr val="bg1"/>
                </a:solidFill>
              </a:rPr>
              <a:pPr/>
              <a:t>2</a:t>
            </a:fld>
            <a:endParaRPr lang="es-ES" altLang="es-ES" sz="1400" b="1" dirty="0">
              <a:solidFill>
                <a:schemeClr val="bg1"/>
              </a:solidFill>
            </a:endParaRPr>
          </a:p>
        </p:txBody>
      </p:sp>
      <p:sp>
        <p:nvSpPr>
          <p:cNvPr id="8" name="Rectángulo 11">
            <a:extLst>
              <a:ext uri="{FF2B5EF4-FFF2-40B4-BE49-F238E27FC236}">
                <a16:creationId xmlns:a16="http://schemas.microsoft.com/office/drawing/2014/main" id="{B6D507E8-8448-E795-5140-E1FF994125C1}"/>
              </a:ext>
            </a:extLst>
          </p:cNvPr>
          <p:cNvSpPr/>
          <p:nvPr/>
        </p:nvSpPr>
        <p:spPr>
          <a:xfrm>
            <a:off x="503759" y="1623448"/>
            <a:ext cx="4632277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lvl="2" indent="-180975" eaLnBrk="1" hangingPunct="1">
              <a:buClr>
                <a:schemeClr val="bg2"/>
              </a:buClr>
              <a:buSzPct val="100000"/>
              <a:buFont typeface="Wingdings" panose="05000000000000000000" pitchFamily="2" charset="2"/>
              <a:buChar char="§"/>
              <a:tabLst>
                <a:tab pos="180975" algn="l"/>
              </a:tabLst>
              <a:defRPr/>
            </a:pP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b="1" dirty="0" err="1">
                <a:solidFill>
                  <a:schemeClr val="bg2"/>
                </a:solidFill>
                <a:latin typeface="+mn-lt"/>
              </a:rPr>
              <a:t>Lorem</a:t>
            </a:r>
            <a:r>
              <a:rPr lang="es-ES" b="1" dirty="0">
                <a:solidFill>
                  <a:schemeClr val="bg2"/>
                </a:solidFill>
                <a:latin typeface="+mn-lt"/>
              </a:rPr>
              <a:t> </a:t>
            </a:r>
            <a:r>
              <a:rPr lang="es-ES" b="1" dirty="0" err="1">
                <a:solidFill>
                  <a:schemeClr val="bg2"/>
                </a:solidFill>
                <a:latin typeface="+mn-lt"/>
              </a:rPr>
              <a:t>ipsum</a:t>
            </a:r>
            <a:r>
              <a:rPr lang="es-ES" b="1" dirty="0">
                <a:solidFill>
                  <a:schemeClr val="bg2"/>
                </a:solidFill>
                <a:latin typeface="+mn-lt"/>
              </a:rPr>
              <a:t> 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dolor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sit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amet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,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consectetur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adipiscing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elit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. </a:t>
            </a:r>
          </a:p>
          <a:p>
            <a:pPr marL="180975" lvl="2" indent="-180975" eaLnBrk="1" hangingPunct="1">
              <a:buClr>
                <a:schemeClr val="bg2"/>
              </a:buClr>
              <a:buSzPct val="100000"/>
              <a:buFont typeface="Wingdings" panose="05000000000000000000" pitchFamily="2" charset="2"/>
              <a:buChar char="§"/>
              <a:tabLst>
                <a:tab pos="180975" algn="l"/>
              </a:tabLst>
              <a:defRPr/>
            </a:pPr>
            <a:endParaRPr lang="es-ES" dirty="0">
              <a:solidFill>
                <a:srgbClr val="000000"/>
              </a:solidFill>
              <a:latin typeface="+mn-lt"/>
            </a:endParaRPr>
          </a:p>
          <a:p>
            <a:pPr marL="180975" lvl="2" indent="-180975" eaLnBrk="1" hangingPunct="1">
              <a:buClr>
                <a:schemeClr val="bg2"/>
              </a:buClr>
              <a:buSzPct val="100000"/>
              <a:buFont typeface="Wingdings" panose="05000000000000000000" pitchFamily="2" charset="2"/>
              <a:buChar char="§"/>
              <a:tabLst>
                <a:tab pos="180975" algn="l"/>
              </a:tabLst>
              <a:defRPr/>
            </a:pPr>
            <a:r>
              <a:rPr lang="es-ES" dirty="0">
                <a:solidFill>
                  <a:srgbClr val="000000"/>
                </a:solidFill>
                <a:latin typeface="+mn-lt"/>
              </a:rPr>
              <a:t> Cras </a:t>
            </a:r>
            <a:r>
              <a:rPr lang="es-ES" b="1" dirty="0" err="1">
                <a:solidFill>
                  <a:srgbClr val="000000"/>
                </a:solidFill>
                <a:latin typeface="+mn-lt"/>
              </a:rPr>
              <a:t>tristique</a:t>
            </a:r>
            <a:r>
              <a:rPr lang="es-ES" b="1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b="1" dirty="0" err="1">
                <a:solidFill>
                  <a:srgbClr val="000000"/>
                </a:solidFill>
                <a:latin typeface="+mn-lt"/>
              </a:rPr>
              <a:t>purus</a:t>
            </a:r>
            <a:r>
              <a:rPr lang="es-ES" b="1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sit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amet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nisl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consectetur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pharetra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. </a:t>
            </a:r>
          </a:p>
          <a:p>
            <a:pPr marL="180975" lvl="2" indent="-180975" eaLnBrk="1" hangingPunct="1">
              <a:buClr>
                <a:schemeClr val="bg2"/>
              </a:buClr>
              <a:buSzPct val="100000"/>
              <a:buFont typeface="Wingdings" panose="05000000000000000000" pitchFamily="2" charset="2"/>
              <a:buChar char="§"/>
              <a:tabLst>
                <a:tab pos="180975" algn="l"/>
              </a:tabLst>
              <a:defRPr/>
            </a:pPr>
            <a:endParaRPr lang="es-ES" dirty="0">
              <a:solidFill>
                <a:srgbClr val="000000"/>
              </a:solidFill>
              <a:latin typeface="+mn-lt"/>
            </a:endParaRPr>
          </a:p>
          <a:p>
            <a:pPr marL="180975" lvl="2" indent="-180975" eaLnBrk="1" hangingPunct="1">
              <a:buClr>
                <a:schemeClr val="bg2"/>
              </a:buClr>
              <a:buSzPct val="100000"/>
              <a:buFont typeface="Wingdings" panose="05000000000000000000" pitchFamily="2" charset="2"/>
              <a:buChar char="§"/>
              <a:tabLst>
                <a:tab pos="180975" algn="l"/>
              </a:tabLst>
              <a:defRPr/>
            </a:pP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Pellentesque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habitant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morbi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tristique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senectus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b="1" dirty="0">
                <a:solidFill>
                  <a:srgbClr val="000000"/>
                </a:solidFill>
                <a:latin typeface="+mn-lt"/>
              </a:rPr>
              <a:t>et </a:t>
            </a:r>
            <a:r>
              <a:rPr lang="es-ES" b="1" dirty="0" err="1">
                <a:solidFill>
                  <a:srgbClr val="000000"/>
                </a:solidFill>
                <a:latin typeface="+mn-lt"/>
              </a:rPr>
              <a:t>netus</a:t>
            </a:r>
            <a:r>
              <a:rPr lang="es-ES" b="1" dirty="0">
                <a:solidFill>
                  <a:srgbClr val="000000"/>
                </a:solidFill>
                <a:latin typeface="+mn-lt"/>
              </a:rPr>
              <a:t> et </a:t>
            </a:r>
            <a:r>
              <a:rPr lang="es-ES" b="1" dirty="0" err="1">
                <a:solidFill>
                  <a:srgbClr val="000000"/>
                </a:solidFill>
                <a:latin typeface="+mn-lt"/>
              </a:rPr>
              <a:t>malesuada</a:t>
            </a:r>
            <a:r>
              <a:rPr lang="es-ES" b="1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fames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ac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turpis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egestas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.</a:t>
            </a:r>
          </a:p>
          <a:p>
            <a:pPr marL="180975" lvl="2" indent="-180975" eaLnBrk="1" hangingPunct="1">
              <a:buClr>
                <a:schemeClr val="bg2"/>
              </a:buClr>
              <a:buSzPct val="100000"/>
              <a:buFont typeface="Wingdings" panose="05000000000000000000" pitchFamily="2" charset="2"/>
              <a:buChar char="§"/>
              <a:tabLst>
                <a:tab pos="180975" algn="l"/>
              </a:tabLst>
              <a:defRPr/>
            </a:pPr>
            <a:endParaRPr lang="es-ES" dirty="0">
              <a:solidFill>
                <a:srgbClr val="000000"/>
              </a:solidFill>
              <a:latin typeface="+mn-lt"/>
            </a:endParaRPr>
          </a:p>
          <a:p>
            <a:pPr marL="180975" lvl="2" indent="-180975" eaLnBrk="1" hangingPunct="1">
              <a:buClr>
                <a:schemeClr val="bg2"/>
              </a:buClr>
              <a:buSzPct val="100000"/>
              <a:buFont typeface="Wingdings" panose="05000000000000000000" pitchFamily="2" charset="2"/>
              <a:buChar char="§"/>
              <a:tabLst>
                <a:tab pos="180975" algn="l"/>
              </a:tabLst>
              <a:defRPr/>
            </a:pP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Pellentesque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b="1" dirty="0">
                <a:solidFill>
                  <a:schemeClr val="bg2"/>
                </a:solidFill>
                <a:latin typeface="+mn-lt"/>
              </a:rPr>
              <a:t>ac </a:t>
            </a:r>
            <a:r>
              <a:rPr lang="es-ES" b="1" dirty="0" err="1">
                <a:solidFill>
                  <a:schemeClr val="bg2"/>
                </a:solidFill>
                <a:latin typeface="+mn-lt"/>
              </a:rPr>
              <a:t>nulla</a:t>
            </a:r>
            <a:r>
              <a:rPr lang="es-ES" b="1" dirty="0">
                <a:solidFill>
                  <a:schemeClr val="bg2"/>
                </a:solidFill>
                <a:latin typeface="+mn-lt"/>
              </a:rPr>
              <a:t> in </a:t>
            </a:r>
            <a:r>
              <a:rPr lang="es-ES" b="1" dirty="0" err="1">
                <a:solidFill>
                  <a:schemeClr val="bg2"/>
                </a:solidFill>
                <a:latin typeface="+mn-lt"/>
              </a:rPr>
              <a:t>augue</a:t>
            </a:r>
            <a:r>
              <a:rPr lang="es-ES" b="1" dirty="0">
                <a:solidFill>
                  <a:schemeClr val="bg2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rutrum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luctus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. </a:t>
            </a:r>
          </a:p>
          <a:p>
            <a:pPr marL="180975" lvl="2" indent="-180975" eaLnBrk="1" hangingPunct="1">
              <a:buClr>
                <a:schemeClr val="bg2"/>
              </a:buClr>
              <a:buSzPct val="100000"/>
              <a:buFont typeface="Wingdings" panose="05000000000000000000" pitchFamily="2" charset="2"/>
              <a:buChar char="§"/>
              <a:tabLst>
                <a:tab pos="180975" algn="l"/>
              </a:tabLst>
              <a:defRPr/>
            </a:pPr>
            <a:endParaRPr lang="es-ES" dirty="0">
              <a:solidFill>
                <a:srgbClr val="000000"/>
              </a:solidFill>
              <a:latin typeface="+mn-lt"/>
            </a:endParaRPr>
          </a:p>
          <a:p>
            <a:pPr marL="180975" lvl="2" indent="-180975" eaLnBrk="1" hangingPunct="1">
              <a:buClr>
                <a:schemeClr val="bg2"/>
              </a:buClr>
              <a:buSzPct val="100000"/>
              <a:buFont typeface="Wingdings" panose="05000000000000000000" pitchFamily="2" charset="2"/>
              <a:buChar char="§"/>
              <a:tabLst>
                <a:tab pos="180975" algn="l"/>
              </a:tabLst>
              <a:defRPr/>
            </a:pPr>
            <a:r>
              <a:rPr lang="es-ES" dirty="0" err="1">
                <a:solidFill>
                  <a:srgbClr val="000000"/>
                </a:solidFill>
                <a:latin typeface="+mn-lt"/>
              </a:rPr>
              <a:t>Pellentesque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b="1" dirty="0" err="1">
                <a:solidFill>
                  <a:schemeClr val="bg2"/>
                </a:solidFill>
                <a:latin typeface="+mn-lt"/>
              </a:rPr>
              <a:t>sit</a:t>
            </a:r>
            <a:r>
              <a:rPr lang="es-ES" b="1" dirty="0">
                <a:solidFill>
                  <a:schemeClr val="bg2"/>
                </a:solidFill>
                <a:latin typeface="+mn-lt"/>
              </a:rPr>
              <a:t> </a:t>
            </a:r>
            <a:r>
              <a:rPr lang="es-ES" b="1" dirty="0" err="1">
                <a:solidFill>
                  <a:schemeClr val="bg2"/>
                </a:solidFill>
                <a:latin typeface="+mn-lt"/>
              </a:rPr>
              <a:t>amet</a:t>
            </a:r>
            <a:r>
              <a:rPr lang="es-ES" b="1" dirty="0">
                <a:solidFill>
                  <a:schemeClr val="bg2"/>
                </a:solidFill>
                <a:latin typeface="+mn-lt"/>
              </a:rPr>
              <a:t> </a:t>
            </a:r>
            <a:r>
              <a:rPr lang="es-ES" b="1" dirty="0" err="1">
                <a:solidFill>
                  <a:schemeClr val="bg2"/>
                </a:solidFill>
                <a:latin typeface="+mn-lt"/>
              </a:rPr>
              <a:t>mattis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dolor, quis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viverra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arcu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.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n 2" descr="Estudiant treballant amb el portàtil">
            <a:extLst>
              <a:ext uri="{FF2B5EF4-FFF2-40B4-BE49-F238E27FC236}">
                <a16:creationId xmlns:a16="http://schemas.microsoft.com/office/drawing/2014/main" id="{F0CA755D-C217-920A-15C8-65EBF978951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8731219" y="0"/>
            <a:ext cx="3460781" cy="64865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Text Box 9">
            <a:extLst>
              <a:ext uri="{FF2B5EF4-FFF2-40B4-BE49-F238E27FC236}">
                <a16:creationId xmlns:a16="http://schemas.microsoft.com/office/drawing/2014/main" id="{F8958609-B90B-25FF-4357-7B291B03A5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71675" y="4098926"/>
            <a:ext cx="7862888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3232" tIns="32880" rIns="63232" bIns="3288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ca-ES" sz="700">
                <a:solidFill>
                  <a:schemeClr val="bg1"/>
                </a:solidFill>
                <a:ea typeface="MS PGothic" panose="020B0600070205080204" pitchFamily="34" charset="-128"/>
              </a:rPr>
              <a:t>*Nota de tall juliol de 2015</a:t>
            </a:r>
            <a:endParaRPr lang="ca-ES" altLang="ca-ES" sz="700">
              <a:solidFill>
                <a:schemeClr val="bg1"/>
              </a:solidFill>
              <a:ea typeface="MS PGothic" panose="020B0600070205080204" pitchFamily="34" charset="-128"/>
            </a:endParaRPr>
          </a:p>
        </p:txBody>
      </p:sp>
      <p:cxnSp>
        <p:nvCxnSpPr>
          <p:cNvPr id="27" name="Conector recto 26">
            <a:extLst>
              <a:ext uri="{FF2B5EF4-FFF2-40B4-BE49-F238E27FC236}">
                <a16:creationId xmlns:a16="http://schemas.microsoft.com/office/drawing/2014/main" id="{84BD07B4-F3C9-4A7D-464D-AB2A73255467}"/>
              </a:ext>
            </a:extLst>
          </p:cNvPr>
          <p:cNvCxnSpPr/>
          <p:nvPr/>
        </p:nvCxnSpPr>
        <p:spPr>
          <a:xfrm>
            <a:off x="1989139" y="2795588"/>
            <a:ext cx="5438775" cy="4762"/>
          </a:xfrm>
          <a:prstGeom prst="line">
            <a:avLst/>
          </a:prstGeom>
          <a:ln w="12700" cmpd="sng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" name="Rectángulo 2">
            <a:extLst>
              <a:ext uri="{FF2B5EF4-FFF2-40B4-BE49-F238E27FC236}">
                <a16:creationId xmlns:a16="http://schemas.microsoft.com/office/drawing/2014/main" id="{F7D8161B-B98B-F1EB-7072-671201D3E79E}"/>
              </a:ext>
            </a:extLst>
          </p:cNvPr>
          <p:cNvSpPr/>
          <p:nvPr/>
        </p:nvSpPr>
        <p:spPr>
          <a:xfrm>
            <a:off x="0" y="6427788"/>
            <a:ext cx="12192000" cy="4302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schemeClr val="bg2"/>
              </a:solidFill>
            </a:endParaRPr>
          </a:p>
        </p:txBody>
      </p:sp>
      <p:sp>
        <p:nvSpPr>
          <p:cNvPr id="4" name="CuadroTexto 8">
            <a:extLst>
              <a:ext uri="{FF2B5EF4-FFF2-40B4-BE49-F238E27FC236}">
                <a16:creationId xmlns:a16="http://schemas.microsoft.com/office/drawing/2014/main" id="{C3A38D23-00BD-7AE4-8CCD-E84FB77297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5637" y="6491288"/>
            <a:ext cx="540067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ca-ES" altLang="es-ES" sz="1200" dirty="0">
                <a:solidFill>
                  <a:schemeClr val="bg1"/>
                </a:solidFill>
              </a:rPr>
              <a:t>www.uab.cat/turisme-direccio-hotelera</a:t>
            </a:r>
          </a:p>
        </p:txBody>
      </p:sp>
      <p:sp>
        <p:nvSpPr>
          <p:cNvPr id="6" name="QuadreDeText 1">
            <a:extLst>
              <a:ext uri="{FF2B5EF4-FFF2-40B4-BE49-F238E27FC236}">
                <a16:creationId xmlns:a16="http://schemas.microsoft.com/office/drawing/2014/main" id="{86EA91F2-AC34-9429-9214-3E2BBF487C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712624" y="6492876"/>
            <a:ext cx="27781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fld id="{ACB17985-EAFD-4676-9523-FEE89D9F066C}" type="slidenum">
              <a:rPr lang="es-ES" altLang="es-ES" sz="1400" b="1">
                <a:solidFill>
                  <a:schemeClr val="bg1"/>
                </a:solidFill>
              </a:rPr>
              <a:pPr/>
              <a:t>3</a:t>
            </a:fld>
            <a:endParaRPr lang="es-ES" altLang="es-ES" sz="1400" b="1" dirty="0">
              <a:solidFill>
                <a:schemeClr val="bg1"/>
              </a:solidFill>
            </a:endParaRPr>
          </a:p>
        </p:txBody>
      </p:sp>
      <p:sp>
        <p:nvSpPr>
          <p:cNvPr id="7" name="CuadroTexto 2">
            <a:extLst>
              <a:ext uri="{FF2B5EF4-FFF2-40B4-BE49-F238E27FC236}">
                <a16:creationId xmlns:a16="http://schemas.microsoft.com/office/drawing/2014/main" id="{9C5F5B17-B98F-D0BD-7018-319ED42CCC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5611" y="554038"/>
            <a:ext cx="8280400" cy="481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4242" tIns="32121" rIns="64242" bIns="32121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altLang="ca-ES" sz="2700" b="1" dirty="0" err="1">
                <a:solidFill>
                  <a:schemeClr val="bg2"/>
                </a:solidFill>
                <a:cs typeface="Arial" panose="020B0604020202020204" pitchFamily="34" charset="0"/>
              </a:rPr>
              <a:t>Títol</a:t>
            </a:r>
            <a:endParaRPr lang="es-ES" altLang="ca-ES" sz="2700" b="1" dirty="0">
              <a:solidFill>
                <a:schemeClr val="bg2"/>
              </a:solidFill>
              <a:cs typeface="Arial" panose="020B0604020202020204" pitchFamily="34" charset="0"/>
            </a:endParaRPr>
          </a:p>
        </p:txBody>
      </p:sp>
      <p:cxnSp>
        <p:nvCxnSpPr>
          <p:cNvPr id="8" name="Conector recto 12">
            <a:extLst>
              <a:ext uri="{FF2B5EF4-FFF2-40B4-BE49-F238E27FC236}">
                <a16:creationId xmlns:a16="http://schemas.microsoft.com/office/drawing/2014/main" id="{617F9E92-731C-10A4-0E5B-2F647A472DD8}"/>
              </a:ext>
            </a:extLst>
          </p:cNvPr>
          <p:cNvCxnSpPr/>
          <p:nvPr/>
        </p:nvCxnSpPr>
        <p:spPr>
          <a:xfrm>
            <a:off x="527050" y="347663"/>
            <a:ext cx="979487" cy="0"/>
          </a:xfrm>
          <a:prstGeom prst="line">
            <a:avLst/>
          </a:prstGeom>
          <a:ln w="19050" cmpd="sng">
            <a:solidFill>
              <a:schemeClr val="bg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Rectángulo 17">
            <a:extLst>
              <a:ext uri="{FF2B5EF4-FFF2-40B4-BE49-F238E27FC236}">
                <a16:creationId xmlns:a16="http://schemas.microsoft.com/office/drawing/2014/main" id="{9BDA8784-2C71-9F8D-587D-F2E7373C0836}"/>
              </a:ext>
            </a:extLst>
          </p:cNvPr>
          <p:cNvSpPr/>
          <p:nvPr/>
        </p:nvSpPr>
        <p:spPr>
          <a:xfrm>
            <a:off x="455611" y="1322388"/>
            <a:ext cx="5928421" cy="4496852"/>
          </a:xfrm>
          <a:prstGeom prst="rect">
            <a:avLst/>
          </a:prstGeom>
        </p:spPr>
        <p:txBody>
          <a:bodyPr wrap="square" lIns="64242" tIns="32121" rIns="64242" bIns="32121">
            <a:spAutoFit/>
          </a:bodyPr>
          <a:lstStyle/>
          <a:p>
            <a:pPr marL="285750" indent="-285750" eaLnBrk="1" hangingPunct="1">
              <a:buClr>
                <a:schemeClr val="bg2"/>
              </a:buClr>
              <a:buFont typeface="Wingdings" pitchFamily="2" charset="2"/>
              <a:buChar char="§"/>
              <a:defRPr/>
            </a:pPr>
            <a:r>
              <a:rPr lang="es-ES" dirty="0" err="1">
                <a:solidFill>
                  <a:srgbClr val="000000"/>
                </a:solidFill>
                <a:latin typeface="+mn-lt"/>
              </a:rPr>
              <a:t>Lorem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ipsum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b="1" dirty="0">
                <a:solidFill>
                  <a:schemeClr val="bg2"/>
                </a:solidFill>
                <a:latin typeface="+mn-lt"/>
              </a:rPr>
              <a:t>dolor </a:t>
            </a:r>
            <a:r>
              <a:rPr lang="es-ES" b="1" dirty="0" err="1">
                <a:solidFill>
                  <a:schemeClr val="bg2"/>
                </a:solidFill>
                <a:latin typeface="+mn-lt"/>
              </a:rPr>
              <a:t>sit</a:t>
            </a:r>
            <a:r>
              <a:rPr lang="es-ES" b="1" dirty="0">
                <a:solidFill>
                  <a:schemeClr val="bg2"/>
                </a:solidFill>
                <a:latin typeface="+mn-lt"/>
              </a:rPr>
              <a:t> </a:t>
            </a:r>
            <a:r>
              <a:rPr lang="es-ES" b="1" dirty="0" err="1">
                <a:solidFill>
                  <a:schemeClr val="bg2"/>
                </a:solidFill>
                <a:latin typeface="+mn-lt"/>
              </a:rPr>
              <a:t>amet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,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consectetur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adipiscing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elit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. </a:t>
            </a:r>
          </a:p>
          <a:p>
            <a:pPr marL="285750" indent="-285750" eaLnBrk="1" hangingPunct="1">
              <a:buClr>
                <a:schemeClr val="bg2"/>
              </a:buClr>
              <a:buFont typeface="Wingdings" pitchFamily="2" charset="2"/>
              <a:buChar char="§"/>
              <a:defRPr/>
            </a:pPr>
            <a:endParaRPr lang="es-ES" dirty="0">
              <a:solidFill>
                <a:srgbClr val="000000"/>
              </a:solidFill>
              <a:latin typeface="+mn-lt"/>
            </a:endParaRPr>
          </a:p>
          <a:p>
            <a:pPr marL="285750" indent="-285750" eaLnBrk="1" hangingPunct="1">
              <a:buClr>
                <a:schemeClr val="bg2"/>
              </a:buClr>
              <a:buFont typeface="Wingdings" pitchFamily="2" charset="2"/>
              <a:buChar char="§"/>
              <a:defRPr/>
            </a:pPr>
            <a:r>
              <a:rPr lang="es-ES" dirty="0">
                <a:solidFill>
                  <a:srgbClr val="000000"/>
                </a:solidFill>
                <a:latin typeface="+mn-lt"/>
              </a:rPr>
              <a:t>Cras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tristique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purus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sit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amet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nisl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consectetur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pharetra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.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Pellentesque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habitant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morbi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tristique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senectus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et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netus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et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malesuada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fames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ac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turpis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egestas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. </a:t>
            </a:r>
          </a:p>
          <a:p>
            <a:pPr marL="285750" indent="-285750" eaLnBrk="1" hangingPunct="1">
              <a:buClr>
                <a:schemeClr val="bg2"/>
              </a:buClr>
              <a:buFont typeface="Wingdings" pitchFamily="2" charset="2"/>
              <a:buChar char="§"/>
              <a:defRPr/>
            </a:pPr>
            <a:endParaRPr lang="es-ES" dirty="0">
              <a:solidFill>
                <a:srgbClr val="000000"/>
              </a:solidFill>
              <a:latin typeface="+mn-lt"/>
            </a:endParaRPr>
          </a:p>
          <a:p>
            <a:pPr marL="285750" indent="-285750" eaLnBrk="1" hangingPunct="1">
              <a:buClr>
                <a:schemeClr val="bg2"/>
              </a:buClr>
              <a:buFont typeface="Wingdings" pitchFamily="2" charset="2"/>
              <a:buChar char="§"/>
              <a:defRPr/>
            </a:pPr>
            <a:r>
              <a:rPr lang="es-ES" dirty="0" err="1">
                <a:solidFill>
                  <a:srgbClr val="000000"/>
                </a:solidFill>
                <a:latin typeface="+mn-lt"/>
              </a:rPr>
              <a:t>Pellentesque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ac </a:t>
            </a:r>
            <a:r>
              <a:rPr lang="es-ES" b="1" dirty="0" err="1">
                <a:solidFill>
                  <a:schemeClr val="bg2"/>
                </a:solidFill>
                <a:latin typeface="+mn-lt"/>
              </a:rPr>
              <a:t>nulla</a:t>
            </a:r>
            <a:r>
              <a:rPr lang="es-ES" b="1" dirty="0">
                <a:solidFill>
                  <a:schemeClr val="bg2"/>
                </a:solidFill>
                <a:latin typeface="+mn-lt"/>
              </a:rPr>
              <a:t> in </a:t>
            </a:r>
            <a:r>
              <a:rPr lang="es-ES" b="1" dirty="0" err="1">
                <a:solidFill>
                  <a:schemeClr val="bg2"/>
                </a:solidFill>
                <a:latin typeface="+mn-lt"/>
              </a:rPr>
              <a:t>augue</a:t>
            </a:r>
            <a:r>
              <a:rPr lang="es-ES" b="1" dirty="0">
                <a:solidFill>
                  <a:schemeClr val="bg2"/>
                </a:solidFill>
                <a:latin typeface="+mn-lt"/>
              </a:rPr>
              <a:t> </a:t>
            </a:r>
            <a:r>
              <a:rPr lang="es-ES" b="1" dirty="0" err="1">
                <a:solidFill>
                  <a:schemeClr val="bg2"/>
                </a:solidFill>
                <a:latin typeface="+mn-lt"/>
              </a:rPr>
              <a:t>rutrum</a:t>
            </a:r>
            <a:r>
              <a:rPr lang="es-ES" b="1" dirty="0">
                <a:solidFill>
                  <a:schemeClr val="bg2"/>
                </a:solidFill>
                <a:latin typeface="+mn-lt"/>
              </a:rPr>
              <a:t> </a:t>
            </a:r>
            <a:r>
              <a:rPr lang="es-ES" b="1" dirty="0" err="1">
                <a:solidFill>
                  <a:schemeClr val="bg2"/>
                </a:solidFill>
                <a:latin typeface="+mn-lt"/>
              </a:rPr>
              <a:t>luctus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.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Pellentesque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sit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amet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mattis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dolor, quis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viverra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arcu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.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Nulla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metus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tellus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,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pharetra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in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convallis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ut,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posuere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nec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ligula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. </a:t>
            </a:r>
          </a:p>
          <a:p>
            <a:pPr marL="285750" indent="-285750" eaLnBrk="1" hangingPunct="1">
              <a:buClr>
                <a:schemeClr val="bg2"/>
              </a:buClr>
              <a:buFont typeface="Wingdings" pitchFamily="2" charset="2"/>
              <a:buChar char="§"/>
              <a:defRPr/>
            </a:pPr>
            <a:endParaRPr lang="es-ES" dirty="0">
              <a:solidFill>
                <a:srgbClr val="000000"/>
              </a:solidFill>
              <a:latin typeface="+mn-lt"/>
            </a:endParaRPr>
          </a:p>
          <a:p>
            <a:pPr marL="285750" indent="-285750" eaLnBrk="1" hangingPunct="1">
              <a:buClr>
                <a:schemeClr val="bg2"/>
              </a:buClr>
              <a:buFont typeface="Wingdings" pitchFamily="2" charset="2"/>
              <a:buChar char="§"/>
              <a:defRPr/>
            </a:pPr>
            <a:r>
              <a:rPr lang="es-ES" b="1" dirty="0">
                <a:solidFill>
                  <a:schemeClr val="bg2"/>
                </a:solidFill>
                <a:latin typeface="+mn-lt"/>
              </a:rPr>
              <a:t>Ut </a:t>
            </a:r>
            <a:r>
              <a:rPr lang="es-ES" b="1" dirty="0" err="1">
                <a:solidFill>
                  <a:schemeClr val="bg2"/>
                </a:solidFill>
                <a:latin typeface="+mn-lt"/>
              </a:rPr>
              <a:t>tempor</a:t>
            </a:r>
            <a:r>
              <a:rPr lang="es-ES" b="1" dirty="0">
                <a:solidFill>
                  <a:schemeClr val="bg2"/>
                </a:solidFill>
                <a:latin typeface="+mn-lt"/>
              </a:rPr>
              <a:t> </a:t>
            </a:r>
            <a:r>
              <a:rPr lang="es-ES" b="1" dirty="0" err="1">
                <a:solidFill>
                  <a:schemeClr val="bg2"/>
                </a:solidFill>
                <a:latin typeface="+mn-lt"/>
              </a:rPr>
              <a:t>est</a:t>
            </a:r>
            <a:r>
              <a:rPr lang="es-ES" b="1" dirty="0">
                <a:solidFill>
                  <a:schemeClr val="bg2"/>
                </a:solidFill>
                <a:latin typeface="+mn-lt"/>
              </a:rPr>
              <a:t> 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ac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tellus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consequat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,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vel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gravida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neque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efficitur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. </a:t>
            </a:r>
          </a:p>
          <a:p>
            <a:pPr marL="285750" indent="-285750" eaLnBrk="1" hangingPunct="1">
              <a:buClr>
                <a:schemeClr val="bg2"/>
              </a:buClr>
              <a:buFont typeface="Wingdings" pitchFamily="2" charset="2"/>
              <a:buChar char="§"/>
              <a:defRPr/>
            </a:pPr>
            <a:endParaRPr lang="es-ES" dirty="0">
              <a:solidFill>
                <a:srgbClr val="000000"/>
              </a:solidFill>
              <a:latin typeface="+mn-lt"/>
            </a:endParaRPr>
          </a:p>
          <a:p>
            <a:pPr marL="285750" indent="-285750" eaLnBrk="1" hangingPunct="1">
              <a:buClr>
                <a:schemeClr val="bg2"/>
              </a:buClr>
              <a:buFont typeface="Wingdings" pitchFamily="2" charset="2"/>
              <a:buChar char="§"/>
              <a:defRPr/>
            </a:pPr>
            <a:r>
              <a:rPr lang="es-ES" dirty="0">
                <a:solidFill>
                  <a:srgbClr val="000000"/>
                </a:solidFill>
                <a:latin typeface="+mn-lt"/>
              </a:rPr>
              <a:t>Cras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interdum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fringilla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tristique</a:t>
            </a:r>
            <a:endParaRPr lang="ca-ES" altLang="zh-CN" dirty="0">
              <a:latin typeface="+mn-lt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n 2" descr="Estudiants a classe">
            <a:extLst>
              <a:ext uri="{FF2B5EF4-FFF2-40B4-BE49-F238E27FC236}">
                <a16:creationId xmlns:a16="http://schemas.microsoft.com/office/drawing/2014/main" id="{6E54C897-E5C3-553B-B656-1BB7CB0F6D2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8731219" y="0"/>
            <a:ext cx="3460781" cy="65221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3" name="Rectangle 4">
            <a:extLst>
              <a:ext uri="{FF2B5EF4-FFF2-40B4-BE49-F238E27FC236}">
                <a16:creationId xmlns:a16="http://schemas.microsoft.com/office/drawing/2014/main" id="{400F73ED-1326-075E-365C-D136452FE2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2938" y="4376738"/>
            <a:ext cx="2640012" cy="31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4242" tIns="32121" rIns="64242" bIns="32121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s-ES" altLang="ca-ES" sz="1100">
              <a:solidFill>
                <a:srgbClr val="009933"/>
              </a:solidFill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ca-ES" altLang="ca-ES" sz="1100" b="1">
              <a:solidFill>
                <a:srgbClr val="009933"/>
              </a:solidFill>
              <a:cs typeface="Arial" panose="020B0604020202020204" pitchFamily="34" charset="0"/>
            </a:endParaRPr>
          </a:p>
        </p:txBody>
      </p:sp>
      <p:sp>
        <p:nvSpPr>
          <p:cNvPr id="2" name="Rectángulo 2">
            <a:extLst>
              <a:ext uri="{FF2B5EF4-FFF2-40B4-BE49-F238E27FC236}">
                <a16:creationId xmlns:a16="http://schemas.microsoft.com/office/drawing/2014/main" id="{F7E3F53B-40DF-AAC7-5AF9-2F87954DA77F}"/>
              </a:ext>
            </a:extLst>
          </p:cNvPr>
          <p:cNvSpPr/>
          <p:nvPr/>
        </p:nvSpPr>
        <p:spPr>
          <a:xfrm>
            <a:off x="0" y="6427788"/>
            <a:ext cx="12192000" cy="4302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schemeClr val="bg2"/>
              </a:solidFill>
            </a:endParaRPr>
          </a:p>
        </p:txBody>
      </p:sp>
      <p:sp>
        <p:nvSpPr>
          <p:cNvPr id="5" name="CuadroTexto 8">
            <a:extLst>
              <a:ext uri="{FF2B5EF4-FFF2-40B4-BE49-F238E27FC236}">
                <a16:creationId xmlns:a16="http://schemas.microsoft.com/office/drawing/2014/main" id="{098594A3-5B83-089A-92DA-0DB71C99E6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5637" y="6491288"/>
            <a:ext cx="540067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ca-ES" altLang="es-ES" sz="1200" dirty="0">
                <a:solidFill>
                  <a:schemeClr val="bg1"/>
                </a:solidFill>
              </a:rPr>
              <a:t>www.uab.cat/turisme-direccio-hotelera</a:t>
            </a:r>
          </a:p>
        </p:txBody>
      </p:sp>
      <p:sp>
        <p:nvSpPr>
          <p:cNvPr id="6" name="QuadreDeText 1">
            <a:extLst>
              <a:ext uri="{FF2B5EF4-FFF2-40B4-BE49-F238E27FC236}">
                <a16:creationId xmlns:a16="http://schemas.microsoft.com/office/drawing/2014/main" id="{AF4D21B6-731C-4EB9-78EE-CFCF075507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712624" y="6492876"/>
            <a:ext cx="27781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fld id="{ACB17985-EAFD-4676-9523-FEE89D9F066C}" type="slidenum">
              <a:rPr lang="es-ES" altLang="es-ES" sz="1400" b="1">
                <a:solidFill>
                  <a:schemeClr val="bg1"/>
                </a:solidFill>
              </a:rPr>
              <a:pPr/>
              <a:t>4</a:t>
            </a:fld>
            <a:endParaRPr lang="es-ES" altLang="es-ES" sz="1400" b="1" dirty="0">
              <a:solidFill>
                <a:schemeClr val="bg1"/>
              </a:solidFill>
            </a:endParaRPr>
          </a:p>
        </p:txBody>
      </p:sp>
      <p:sp>
        <p:nvSpPr>
          <p:cNvPr id="8" name="CuadroTexto 2">
            <a:extLst>
              <a:ext uri="{FF2B5EF4-FFF2-40B4-BE49-F238E27FC236}">
                <a16:creationId xmlns:a16="http://schemas.microsoft.com/office/drawing/2014/main" id="{2DFA4B2D-3711-233D-BB74-964D0A1D74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5611" y="554038"/>
            <a:ext cx="8280400" cy="481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4242" tIns="32121" rIns="64242" bIns="32121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altLang="ca-ES" sz="2700" b="1" dirty="0" err="1">
                <a:solidFill>
                  <a:schemeClr val="bg2"/>
                </a:solidFill>
                <a:cs typeface="Arial" panose="020B0604020202020204" pitchFamily="34" charset="0"/>
              </a:rPr>
              <a:t>Títol</a:t>
            </a:r>
            <a:endParaRPr lang="es-ES" altLang="ca-ES" sz="2700" b="1" dirty="0">
              <a:solidFill>
                <a:schemeClr val="bg2"/>
              </a:solidFill>
              <a:cs typeface="Arial" panose="020B0604020202020204" pitchFamily="34" charset="0"/>
            </a:endParaRPr>
          </a:p>
        </p:txBody>
      </p:sp>
      <p:cxnSp>
        <p:nvCxnSpPr>
          <p:cNvPr id="9" name="Conector recto 12">
            <a:extLst>
              <a:ext uri="{FF2B5EF4-FFF2-40B4-BE49-F238E27FC236}">
                <a16:creationId xmlns:a16="http://schemas.microsoft.com/office/drawing/2014/main" id="{B3CA13C5-4B94-8322-FD5B-BF1E93CDC034}"/>
              </a:ext>
            </a:extLst>
          </p:cNvPr>
          <p:cNvCxnSpPr/>
          <p:nvPr/>
        </p:nvCxnSpPr>
        <p:spPr>
          <a:xfrm>
            <a:off x="527050" y="347663"/>
            <a:ext cx="979487" cy="0"/>
          </a:xfrm>
          <a:prstGeom prst="line">
            <a:avLst/>
          </a:prstGeom>
          <a:ln w="19050" cmpd="sng">
            <a:solidFill>
              <a:schemeClr val="bg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10" name="Tabla 2">
            <a:extLst>
              <a:ext uri="{FF2B5EF4-FFF2-40B4-BE49-F238E27FC236}">
                <a16:creationId xmlns:a16="http://schemas.microsoft.com/office/drawing/2014/main" id="{590B409C-CBE6-C669-366D-9B79C6982A9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9179724"/>
              </p:ext>
            </p:extLst>
          </p:nvPr>
        </p:nvGraphicFramePr>
        <p:xfrm>
          <a:off x="527051" y="1431366"/>
          <a:ext cx="6894514" cy="46001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471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4732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7934">
                <a:tc>
                  <a:txBody>
                    <a:bodyPr/>
                    <a:lstStyle/>
                    <a:p>
                      <a:r>
                        <a:rPr lang="es-ES" sz="1800" b="1" i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Lorem</a:t>
                      </a:r>
                      <a:r>
                        <a:rPr lang="es-ES" sz="18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s-ES" sz="1800" b="1" i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ipsum</a:t>
                      </a:r>
                      <a:endParaRPr lang="ca-ES" sz="1600" b="1" noProof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45" marR="91445" marT="45673" marB="45673" anchor="ctr">
                    <a:lnT w="1905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686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8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Dolor </a:t>
                      </a:r>
                      <a:r>
                        <a:rPr lang="es-ES" sz="1800" b="1" i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sit</a:t>
                      </a:r>
                      <a:endParaRPr lang="ca-ES" sz="1600" b="1" noProof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45" marR="91445" marT="45673" marB="45673" anchor="ctr">
                    <a:lnT w="1905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3602">
                <a:tc>
                  <a:txBody>
                    <a:bodyPr/>
                    <a:lstStyle/>
                    <a:p>
                      <a:r>
                        <a:rPr lang="es-ES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Consectetur</a:t>
                      </a:r>
                      <a:r>
                        <a:rPr lang="es-E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s-ES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adipiscing</a:t>
                      </a:r>
                      <a:r>
                        <a:rPr lang="es-E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s-ES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elit</a:t>
                      </a:r>
                      <a:endParaRPr lang="ca-ES" sz="1800" noProof="0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91445" marR="91445" marT="45673" marB="45673" anchor="ctr">
                    <a:lnT w="1905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686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800" noProof="0" dirty="0" err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cs typeface="Arial" panose="020B0604020202020204" pitchFamily="34" charset="0"/>
                        </a:rPr>
                        <a:t>x,xx</a:t>
                      </a:r>
                      <a:endParaRPr lang="ca-ES" sz="1800" noProof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91445" marR="91445" marT="45673" marB="45673" anchor="ctr">
                    <a:lnT w="1905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7316">
                <a:tc>
                  <a:txBody>
                    <a:bodyPr/>
                    <a:lstStyle/>
                    <a:p>
                      <a:r>
                        <a:rPr lang="fr-FR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Cras tristique </a:t>
                      </a:r>
                      <a:r>
                        <a:rPr lang="fr-FR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purus</a:t>
                      </a:r>
                      <a:r>
                        <a:rPr lang="fr-FR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fr-FR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sit</a:t>
                      </a:r>
                      <a:r>
                        <a:rPr lang="fr-FR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fr-FR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amet</a:t>
                      </a:r>
                      <a:r>
                        <a:rPr lang="fr-FR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fr-FR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nisl</a:t>
                      </a:r>
                      <a:r>
                        <a:rPr lang="fr-FR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fr-FR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consectetur</a:t>
                      </a:r>
                      <a:r>
                        <a:rPr lang="fr-FR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fr-FR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pharetra</a:t>
                      </a:r>
                      <a:endParaRPr lang="ca-ES" sz="1800" noProof="0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91445" marR="91445" marT="45673" marB="45673" anchor="ctr">
                    <a:lnT w="1270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800" noProof="0" dirty="0" err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cs typeface="Arial" panose="020B0604020202020204" pitchFamily="34" charset="0"/>
                        </a:rPr>
                        <a:t>xx,xx</a:t>
                      </a:r>
                      <a:endParaRPr lang="ca-ES" sz="1800" noProof="0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91445" marR="91445" marT="45673" marB="45673" anchor="ctr">
                    <a:lnT w="1270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52072">
                <a:tc>
                  <a:txBody>
                    <a:bodyPr/>
                    <a:lstStyle/>
                    <a:p>
                      <a:pPr marL="0" marR="0" lvl="0" indent="0" algn="l" defTabSz="45686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Pellentesque</a:t>
                      </a:r>
                      <a:r>
                        <a:rPr lang="fr-FR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habitant morbi tristique </a:t>
                      </a:r>
                      <a:r>
                        <a:rPr lang="fr-FR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senectus</a:t>
                      </a:r>
                      <a:r>
                        <a:rPr lang="fr-FR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et </a:t>
                      </a:r>
                      <a:r>
                        <a:rPr lang="fr-FR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netus</a:t>
                      </a:r>
                      <a:r>
                        <a:rPr lang="fr-FR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et </a:t>
                      </a:r>
                      <a:r>
                        <a:rPr lang="fr-FR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malesuada</a:t>
                      </a:r>
                      <a:r>
                        <a:rPr lang="fr-FR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fr-FR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fames</a:t>
                      </a:r>
                      <a:r>
                        <a:rPr lang="fr-FR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fr-FR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ac</a:t>
                      </a:r>
                      <a:r>
                        <a:rPr lang="fr-FR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fr-FR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turpis</a:t>
                      </a:r>
                      <a:r>
                        <a:rPr lang="fr-FR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fr-FR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egestas</a:t>
                      </a:r>
                      <a:endParaRPr lang="ca-ES" sz="1800" noProof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91445" marR="91445" marT="45673" marB="45673">
                    <a:lnT w="1270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686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800" noProof="0" dirty="0" err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cs typeface="Arial" panose="020B0604020202020204" pitchFamily="34" charset="0"/>
                        </a:rPr>
                        <a:t>xx,xx</a:t>
                      </a:r>
                      <a:endParaRPr lang="ca-ES" sz="1800" noProof="0" dirty="0">
                        <a:latin typeface="+mn-lt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ca-ES" sz="1800" noProof="0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91445" marR="91445" marT="45673" marB="45673">
                    <a:lnT w="1270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016">
                <a:tc>
                  <a:txBody>
                    <a:bodyPr/>
                    <a:lstStyle/>
                    <a:p>
                      <a:pPr marL="0" marR="0" lvl="0" indent="0" algn="l" defTabSz="45686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800" b="1" i="0" kern="1200" dirty="0" err="1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nulla</a:t>
                      </a:r>
                      <a:r>
                        <a:rPr lang="es-ES" sz="1800" b="1" i="0" kern="1200" dirty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in </a:t>
                      </a:r>
                      <a:r>
                        <a:rPr lang="es-ES" sz="1800" b="1" i="0" kern="1200" dirty="0" err="1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augue</a:t>
                      </a:r>
                      <a:endParaRPr lang="ca-ES" altLang="ca-ES" sz="1800" b="1" noProof="0" dirty="0">
                        <a:solidFill>
                          <a:schemeClr val="bg2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45" marR="91445" marT="45673" marB="45673">
                    <a:lnT w="1270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686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800" noProof="0" dirty="0" err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cs typeface="Arial" panose="020B0604020202020204" pitchFamily="34" charset="0"/>
                        </a:rPr>
                        <a:t>xx,xx</a:t>
                      </a:r>
                      <a:endParaRPr lang="ca-ES" sz="1800" noProof="0" dirty="0">
                        <a:latin typeface="+mn-lt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ca-ES" sz="1800" noProof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45" marR="91445" marT="45673" marB="45673">
                    <a:lnT w="1270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06862">
                <a:tc>
                  <a:txBody>
                    <a:bodyPr/>
                    <a:lstStyle/>
                    <a:p>
                      <a:pPr marL="0" marR="0" lvl="0" indent="0" algn="l" defTabSz="45686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Rutrum</a:t>
                      </a:r>
                      <a:r>
                        <a:rPr lang="es-E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s-ES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luctus</a:t>
                      </a:r>
                      <a:r>
                        <a:rPr lang="es-E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</a:t>
                      </a:r>
                    </a:p>
                    <a:p>
                      <a:pPr marL="0" marR="0" lvl="0" indent="0" algn="l" defTabSz="45686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Pellentesque</a:t>
                      </a:r>
                      <a:r>
                        <a:rPr lang="fr-FR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fr-FR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sit</a:t>
                      </a:r>
                      <a:r>
                        <a:rPr lang="fr-FR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fr-FR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amet</a:t>
                      </a:r>
                      <a:r>
                        <a:rPr lang="fr-FR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fr-FR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mattis</a:t>
                      </a:r>
                      <a:r>
                        <a:rPr lang="fr-FR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fr-FR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dolor</a:t>
                      </a:r>
                      <a:endParaRPr lang="ca-ES" altLang="ca-ES" sz="1800" b="0" noProof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45" marR="91445" marT="45673" marB="45673">
                    <a:lnT w="1270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686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800" noProof="0" dirty="0" err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cs typeface="Arial" panose="020B0604020202020204" pitchFamily="34" charset="0"/>
                        </a:rPr>
                        <a:t>xx,xx</a:t>
                      </a:r>
                      <a:endParaRPr lang="ca-ES" sz="1800" noProof="0" dirty="0">
                        <a:latin typeface="+mn-lt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ca-ES" sz="1800" noProof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45" marR="91445" marT="45673" marB="45673">
                    <a:lnT w="1270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872948">
                <a:tc>
                  <a:txBody>
                    <a:bodyPr/>
                    <a:lstStyle/>
                    <a:p>
                      <a:pPr eaLnBrk="1" hangingPunct="1">
                        <a:spcBef>
                          <a:spcPts val="0"/>
                        </a:spcBef>
                        <a:buClr>
                          <a:srgbClr val="DD4129"/>
                        </a:buClr>
                        <a:buSzPct val="80000"/>
                        <a:tabLst>
                          <a:tab pos="5418253" algn="r"/>
                        </a:tabLst>
                        <a:defRPr/>
                      </a:pPr>
                      <a:r>
                        <a:rPr lang="es-ES" sz="1800" b="1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Condimentum</a:t>
                      </a:r>
                      <a:r>
                        <a:rPr lang="es-ES" sz="18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sed </a:t>
                      </a:r>
                      <a:r>
                        <a:rPr lang="es-ES" sz="1800" b="1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molestie</a:t>
                      </a:r>
                      <a:endParaRPr lang="es-ES" sz="1800" b="1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eaLnBrk="1" hangingPunct="1">
                        <a:spcBef>
                          <a:spcPts val="0"/>
                        </a:spcBef>
                        <a:buClr>
                          <a:srgbClr val="DD4129"/>
                        </a:buClr>
                        <a:buSzPct val="80000"/>
                        <a:tabLst>
                          <a:tab pos="5418253" algn="r"/>
                        </a:tabLst>
                        <a:defRPr/>
                      </a:pPr>
                      <a:r>
                        <a:rPr lang="es-ES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Etiam</a:t>
                      </a:r>
                      <a:r>
                        <a:rPr lang="es-E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s-ES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tempus</a:t>
                      </a:r>
                      <a:r>
                        <a:rPr lang="es-E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s-ES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nibh</a:t>
                      </a:r>
                      <a:r>
                        <a:rPr lang="es-E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s-ES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arcu</a:t>
                      </a:r>
                      <a:r>
                        <a:rPr lang="es-E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ac </a:t>
                      </a:r>
                      <a:r>
                        <a:rPr lang="es-ES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elementum</a:t>
                      </a:r>
                      <a:r>
                        <a:rPr lang="es-E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ex </a:t>
                      </a:r>
                      <a:r>
                        <a:rPr lang="es-ES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mollis</a:t>
                      </a:r>
                      <a:r>
                        <a:rPr lang="es-E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et. Quisque </a:t>
                      </a:r>
                      <a:r>
                        <a:rPr lang="es-ES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faucibus</a:t>
                      </a:r>
                      <a:r>
                        <a:rPr lang="es-E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non </a:t>
                      </a:r>
                      <a:r>
                        <a:rPr lang="es-ES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metus</a:t>
                      </a:r>
                      <a:r>
                        <a:rPr lang="es-E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s-ES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nec</a:t>
                      </a:r>
                      <a:r>
                        <a:rPr lang="es-E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s-ES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accumsan</a:t>
                      </a:r>
                      <a:r>
                        <a:rPr lang="es-E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es-ES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Suspendisse</a:t>
                      </a:r>
                      <a:r>
                        <a:rPr lang="es-E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et </a:t>
                      </a:r>
                      <a:r>
                        <a:rPr lang="es-ES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augue</a:t>
                      </a:r>
                      <a:r>
                        <a:rPr lang="es-E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s-ES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sapien</a:t>
                      </a:r>
                      <a:endParaRPr lang="ca-ES" sz="1800" noProof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45" marR="91445" marT="45673" marB="45673">
                    <a:lnT w="1905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686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800" noProof="0" dirty="0" err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cs typeface="Arial" panose="020B0604020202020204" pitchFamily="34" charset="0"/>
                        </a:rPr>
                        <a:t>xx,xx</a:t>
                      </a:r>
                      <a:endParaRPr lang="ca-ES" sz="1800" noProof="0" dirty="0">
                        <a:latin typeface="+mn-lt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ca-ES" sz="1800" noProof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45" marR="91445" marT="45673" marB="45673">
                    <a:lnT w="1905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5D2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n 5" descr="Estudiants prenent apunts">
            <a:extLst>
              <a:ext uri="{FF2B5EF4-FFF2-40B4-BE49-F238E27FC236}">
                <a16:creationId xmlns:a16="http://schemas.microsoft.com/office/drawing/2014/main" id="{9B53D90D-BD44-DF98-B33C-23C070EACB9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8731219" y="0"/>
            <a:ext cx="3460781" cy="66301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1" name="Text Box 9">
            <a:extLst>
              <a:ext uri="{FF2B5EF4-FFF2-40B4-BE49-F238E27FC236}">
                <a16:creationId xmlns:a16="http://schemas.microsoft.com/office/drawing/2014/main" id="{38A59D73-D97E-18D5-E23A-34126E138D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71675" y="4098926"/>
            <a:ext cx="7862888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3232" tIns="32880" rIns="63232" bIns="3288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ca-ES" sz="700">
                <a:solidFill>
                  <a:schemeClr val="bg1"/>
                </a:solidFill>
                <a:ea typeface="MS PGothic" panose="020B0600070205080204" pitchFamily="34" charset="-128"/>
              </a:rPr>
              <a:t>*Nota de tall juliol de 2015</a:t>
            </a:r>
            <a:endParaRPr lang="ca-ES" altLang="ca-ES" sz="700">
              <a:solidFill>
                <a:schemeClr val="bg1"/>
              </a:solidFill>
              <a:ea typeface="MS PGothic" panose="020B0600070205080204" pitchFamily="34" charset="-128"/>
            </a:endParaRPr>
          </a:p>
        </p:txBody>
      </p:sp>
      <p:cxnSp>
        <p:nvCxnSpPr>
          <p:cNvPr id="27" name="Conector recto 26">
            <a:extLst>
              <a:ext uri="{FF2B5EF4-FFF2-40B4-BE49-F238E27FC236}">
                <a16:creationId xmlns:a16="http://schemas.microsoft.com/office/drawing/2014/main" id="{83EC6DA9-39EE-EB64-0006-859C631E4FCE}"/>
              </a:ext>
            </a:extLst>
          </p:cNvPr>
          <p:cNvCxnSpPr/>
          <p:nvPr/>
        </p:nvCxnSpPr>
        <p:spPr>
          <a:xfrm>
            <a:off x="1989139" y="2795588"/>
            <a:ext cx="5438775" cy="4762"/>
          </a:xfrm>
          <a:prstGeom prst="line">
            <a:avLst/>
          </a:prstGeom>
          <a:ln w="12700" cmpd="sng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2533" name="Rectángulo 17">
            <a:extLst>
              <a:ext uri="{FF2B5EF4-FFF2-40B4-BE49-F238E27FC236}">
                <a16:creationId xmlns:a16="http://schemas.microsoft.com/office/drawing/2014/main" id="{10CAC94E-94F4-64B4-36C4-DFC7C10E78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63713" y="1806576"/>
            <a:ext cx="5613400" cy="1173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4242" tIns="32121" rIns="64242" bIns="32121">
            <a:spAutoFit/>
          </a:bodyPr>
          <a:lstStyle/>
          <a:p>
            <a:endParaRPr lang="ca-ES" altLang="es-ES"/>
          </a:p>
          <a:p>
            <a:endParaRPr lang="ca-ES" altLang="es-ES"/>
          </a:p>
          <a:p>
            <a:endParaRPr lang="ca-ES" altLang="es-ES"/>
          </a:p>
          <a:p>
            <a:endParaRPr lang="es-ES" altLang="es-ES"/>
          </a:p>
        </p:txBody>
      </p:sp>
      <p:sp>
        <p:nvSpPr>
          <p:cNvPr id="4" name="Rectángulo 2">
            <a:extLst>
              <a:ext uri="{FF2B5EF4-FFF2-40B4-BE49-F238E27FC236}">
                <a16:creationId xmlns:a16="http://schemas.microsoft.com/office/drawing/2014/main" id="{AAB17218-23EC-A63C-D459-01E6B901A047}"/>
              </a:ext>
            </a:extLst>
          </p:cNvPr>
          <p:cNvSpPr/>
          <p:nvPr/>
        </p:nvSpPr>
        <p:spPr>
          <a:xfrm>
            <a:off x="0" y="6427788"/>
            <a:ext cx="12192000" cy="4302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schemeClr val="bg2"/>
              </a:solidFill>
            </a:endParaRPr>
          </a:p>
        </p:txBody>
      </p:sp>
      <p:sp>
        <p:nvSpPr>
          <p:cNvPr id="5" name="CuadroTexto 8">
            <a:extLst>
              <a:ext uri="{FF2B5EF4-FFF2-40B4-BE49-F238E27FC236}">
                <a16:creationId xmlns:a16="http://schemas.microsoft.com/office/drawing/2014/main" id="{1E4708D6-7DFB-DCBD-0CB1-BA601426A1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5637" y="6491288"/>
            <a:ext cx="540067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ca-ES" altLang="es-ES" sz="1200" dirty="0">
                <a:solidFill>
                  <a:schemeClr val="bg1"/>
                </a:solidFill>
              </a:rPr>
              <a:t>www.uab.cat/turisme-direccio-hotelera</a:t>
            </a:r>
          </a:p>
        </p:txBody>
      </p:sp>
      <p:sp>
        <p:nvSpPr>
          <p:cNvPr id="7" name="QuadreDeText 1">
            <a:extLst>
              <a:ext uri="{FF2B5EF4-FFF2-40B4-BE49-F238E27FC236}">
                <a16:creationId xmlns:a16="http://schemas.microsoft.com/office/drawing/2014/main" id="{7858F2DC-4B20-EE1A-8C89-D1A23C48BC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712624" y="6492876"/>
            <a:ext cx="27781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fld id="{ACB17985-EAFD-4676-9523-FEE89D9F066C}" type="slidenum">
              <a:rPr lang="es-ES" altLang="es-ES" sz="1400" b="1">
                <a:solidFill>
                  <a:schemeClr val="bg1"/>
                </a:solidFill>
              </a:rPr>
              <a:pPr/>
              <a:t>5</a:t>
            </a:fld>
            <a:endParaRPr lang="es-ES" altLang="es-ES" sz="1400" b="1" dirty="0">
              <a:solidFill>
                <a:schemeClr val="bg1"/>
              </a:solidFill>
            </a:endParaRPr>
          </a:p>
        </p:txBody>
      </p:sp>
      <p:sp>
        <p:nvSpPr>
          <p:cNvPr id="8" name="CuadroTexto 2">
            <a:extLst>
              <a:ext uri="{FF2B5EF4-FFF2-40B4-BE49-F238E27FC236}">
                <a16:creationId xmlns:a16="http://schemas.microsoft.com/office/drawing/2014/main" id="{8257C031-BE55-BAEE-633D-A57E726C75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5611" y="554038"/>
            <a:ext cx="6072437" cy="481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4242" tIns="32121" rIns="64242" bIns="32121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altLang="ca-ES" sz="2700" b="1" dirty="0" err="1">
                <a:solidFill>
                  <a:schemeClr val="bg2"/>
                </a:solidFill>
                <a:cs typeface="Arial" panose="020B0604020202020204" pitchFamily="34" charset="0"/>
              </a:rPr>
              <a:t>Títol</a:t>
            </a:r>
            <a:endParaRPr lang="es-ES" altLang="ca-ES" sz="2700" b="1" dirty="0">
              <a:solidFill>
                <a:schemeClr val="bg2"/>
              </a:solidFill>
              <a:cs typeface="Arial" panose="020B0604020202020204" pitchFamily="34" charset="0"/>
            </a:endParaRPr>
          </a:p>
        </p:txBody>
      </p:sp>
      <p:cxnSp>
        <p:nvCxnSpPr>
          <p:cNvPr id="9" name="Conector recto 12">
            <a:extLst>
              <a:ext uri="{FF2B5EF4-FFF2-40B4-BE49-F238E27FC236}">
                <a16:creationId xmlns:a16="http://schemas.microsoft.com/office/drawing/2014/main" id="{12D6AE83-F61B-FC56-7EE9-77F810C0BB57}"/>
              </a:ext>
            </a:extLst>
          </p:cNvPr>
          <p:cNvCxnSpPr/>
          <p:nvPr/>
        </p:nvCxnSpPr>
        <p:spPr>
          <a:xfrm>
            <a:off x="527050" y="347663"/>
            <a:ext cx="979487" cy="0"/>
          </a:xfrm>
          <a:prstGeom prst="line">
            <a:avLst/>
          </a:prstGeom>
          <a:ln w="19050" cmpd="sng">
            <a:solidFill>
              <a:schemeClr val="bg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Rectángulo 2">
            <a:extLst>
              <a:ext uri="{FF2B5EF4-FFF2-40B4-BE49-F238E27FC236}">
                <a16:creationId xmlns:a16="http://schemas.microsoft.com/office/drawing/2014/main" id="{C41BD49B-89FD-3E40-2338-5273E2008280}"/>
              </a:ext>
            </a:extLst>
          </p:cNvPr>
          <p:cNvSpPr/>
          <p:nvPr/>
        </p:nvSpPr>
        <p:spPr>
          <a:xfrm>
            <a:off x="465021" y="2821598"/>
            <a:ext cx="6423067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eaLnBrk="1" hangingPunct="1">
              <a:buClr>
                <a:srgbClr val="015E29"/>
              </a:buClr>
              <a:buFont typeface="Wingdings" pitchFamily="2" charset="2"/>
              <a:buChar char="§"/>
              <a:defRPr/>
            </a:pPr>
            <a:r>
              <a:rPr lang="es-ES" dirty="0" err="1">
                <a:solidFill>
                  <a:srgbClr val="000000"/>
                </a:solidFill>
                <a:latin typeface="+mn-lt"/>
              </a:rPr>
              <a:t>Pellentesque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ac</a:t>
            </a:r>
            <a:r>
              <a:rPr lang="es-ES" b="1" dirty="0">
                <a:solidFill>
                  <a:schemeClr val="bg2"/>
                </a:solidFill>
                <a:latin typeface="+mn-lt"/>
              </a:rPr>
              <a:t> </a:t>
            </a:r>
            <a:r>
              <a:rPr lang="es-ES" b="1" dirty="0" err="1">
                <a:solidFill>
                  <a:schemeClr val="bg2"/>
                </a:solidFill>
                <a:latin typeface="+mn-lt"/>
              </a:rPr>
              <a:t>nulla</a:t>
            </a:r>
            <a:r>
              <a:rPr lang="es-ES" b="1" dirty="0">
                <a:solidFill>
                  <a:schemeClr val="bg2"/>
                </a:solidFill>
                <a:latin typeface="+mn-lt"/>
              </a:rPr>
              <a:t> in </a:t>
            </a:r>
            <a:r>
              <a:rPr lang="es-ES" b="1" dirty="0" err="1">
                <a:solidFill>
                  <a:schemeClr val="bg2"/>
                </a:solidFill>
                <a:latin typeface="+mn-lt"/>
              </a:rPr>
              <a:t>augue</a:t>
            </a:r>
            <a:r>
              <a:rPr lang="es-ES" b="1" dirty="0">
                <a:solidFill>
                  <a:schemeClr val="bg2"/>
                </a:solidFill>
                <a:latin typeface="+mn-lt"/>
              </a:rPr>
              <a:t> </a:t>
            </a:r>
            <a:r>
              <a:rPr lang="es-ES" b="1" dirty="0" err="1">
                <a:solidFill>
                  <a:schemeClr val="bg2"/>
                </a:solidFill>
                <a:latin typeface="+mn-lt"/>
              </a:rPr>
              <a:t>rutrum</a:t>
            </a:r>
            <a:r>
              <a:rPr lang="es-ES" b="1" dirty="0">
                <a:solidFill>
                  <a:schemeClr val="bg2"/>
                </a:solidFill>
                <a:latin typeface="+mn-lt"/>
              </a:rPr>
              <a:t> </a:t>
            </a:r>
            <a:r>
              <a:rPr lang="es-ES" b="1" dirty="0" err="1">
                <a:solidFill>
                  <a:schemeClr val="bg2"/>
                </a:solidFill>
                <a:latin typeface="+mn-lt"/>
              </a:rPr>
              <a:t>luctus</a:t>
            </a:r>
            <a:r>
              <a:rPr lang="ca-ES" dirty="0">
                <a:solidFill>
                  <a:srgbClr val="000000"/>
                </a:solidFill>
                <a:latin typeface="+mn-lt"/>
              </a:rPr>
              <a:t>.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Nulla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metus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tellus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,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pharetra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in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convallis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ut,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posuere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nec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ligula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.</a:t>
            </a:r>
            <a:r>
              <a:rPr lang="ca-ES" dirty="0">
                <a:latin typeface="+mn-lt"/>
              </a:rPr>
              <a:t>.</a:t>
            </a:r>
          </a:p>
          <a:p>
            <a:pPr marL="285750" indent="-285750" eaLnBrk="1" hangingPunct="1">
              <a:buClr>
                <a:srgbClr val="015E29"/>
              </a:buClr>
              <a:buFont typeface="Wingdings" pitchFamily="2" charset="2"/>
              <a:buChar char="§"/>
              <a:defRPr/>
            </a:pPr>
            <a:endParaRPr lang="ca-ES" dirty="0">
              <a:latin typeface="+mn-lt"/>
            </a:endParaRPr>
          </a:p>
          <a:p>
            <a:pPr marL="285750" indent="-285750" eaLnBrk="1" hangingPunct="1">
              <a:buClr>
                <a:srgbClr val="015E29"/>
              </a:buClr>
              <a:buFont typeface="Wingdings" pitchFamily="2" charset="2"/>
              <a:buChar char="§"/>
              <a:defRPr/>
            </a:pPr>
            <a:r>
              <a:rPr lang="es-ES" dirty="0" err="1">
                <a:solidFill>
                  <a:srgbClr val="000000"/>
                </a:solidFill>
                <a:latin typeface="+mn-lt"/>
              </a:rPr>
              <a:t>Praesent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urna nunc,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condimentum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sed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molestie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vel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,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rhoncus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convallis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nunc. </a:t>
            </a:r>
            <a:r>
              <a:rPr lang="es-ES" b="1" dirty="0" err="1">
                <a:solidFill>
                  <a:schemeClr val="bg2"/>
                </a:solidFill>
                <a:latin typeface="+mn-lt"/>
              </a:rPr>
              <a:t>Morbi</a:t>
            </a:r>
            <a:r>
              <a:rPr lang="es-ES" b="1" dirty="0">
                <a:solidFill>
                  <a:schemeClr val="bg2"/>
                </a:solidFill>
                <a:latin typeface="+mn-lt"/>
              </a:rPr>
              <a:t> </a:t>
            </a:r>
            <a:r>
              <a:rPr lang="es-ES" b="1" dirty="0" err="1">
                <a:solidFill>
                  <a:schemeClr val="bg2"/>
                </a:solidFill>
                <a:latin typeface="+mn-lt"/>
              </a:rPr>
              <a:t>felis</a:t>
            </a:r>
            <a:r>
              <a:rPr lang="es-ES" b="1" dirty="0">
                <a:solidFill>
                  <a:schemeClr val="bg2"/>
                </a:solidFill>
                <a:latin typeface="+mn-lt"/>
              </a:rPr>
              <a:t> ante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, lacinia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sit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amet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elit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eget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,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porttitor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blandit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lacus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. Nunc vitae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molestie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tellus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.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Fusce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sed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sodales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dolor. </a:t>
            </a:r>
          </a:p>
          <a:p>
            <a:pPr marL="285750" indent="-285750" eaLnBrk="1" hangingPunct="1">
              <a:buClr>
                <a:srgbClr val="015E29"/>
              </a:buClr>
              <a:buFont typeface="Wingdings" pitchFamily="2" charset="2"/>
              <a:buChar char="§"/>
              <a:defRPr/>
            </a:pPr>
            <a:endParaRPr lang="ca-ES" dirty="0">
              <a:latin typeface="+mn-lt"/>
            </a:endParaRPr>
          </a:p>
          <a:p>
            <a:pPr eaLnBrk="1" hangingPunct="1">
              <a:buClr>
                <a:srgbClr val="009933"/>
              </a:buClr>
              <a:defRPr/>
            </a:pPr>
            <a:r>
              <a:rPr lang="es-ES" dirty="0" err="1">
                <a:solidFill>
                  <a:srgbClr val="000000"/>
                </a:solidFill>
                <a:latin typeface="+mn-lt"/>
              </a:rPr>
              <a:t>Etiam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tempus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nibh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arcu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, ac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elementum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ex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mollis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et. Quisque </a:t>
            </a:r>
            <a:r>
              <a:rPr lang="es-ES" b="1" dirty="0" err="1">
                <a:solidFill>
                  <a:srgbClr val="000000"/>
                </a:solidFill>
                <a:latin typeface="+mn-lt"/>
              </a:rPr>
              <a:t>faucibus</a:t>
            </a:r>
            <a:r>
              <a:rPr lang="es-ES" b="1" dirty="0">
                <a:solidFill>
                  <a:srgbClr val="000000"/>
                </a:solidFill>
                <a:latin typeface="+mn-lt"/>
              </a:rPr>
              <a:t> non </a:t>
            </a:r>
            <a:r>
              <a:rPr lang="es-ES" b="1" dirty="0" err="1">
                <a:solidFill>
                  <a:srgbClr val="000000"/>
                </a:solidFill>
                <a:latin typeface="+mn-lt"/>
              </a:rPr>
              <a:t>metus</a:t>
            </a:r>
            <a:r>
              <a:rPr lang="es-ES" b="1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b="1" dirty="0" err="1">
                <a:solidFill>
                  <a:srgbClr val="000000"/>
                </a:solidFill>
                <a:latin typeface="+mn-lt"/>
              </a:rPr>
              <a:t>nec</a:t>
            </a:r>
            <a:r>
              <a:rPr lang="es-ES" b="1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b="1" dirty="0" err="1">
                <a:solidFill>
                  <a:srgbClr val="000000"/>
                </a:solidFill>
                <a:latin typeface="+mn-lt"/>
              </a:rPr>
              <a:t>accumsan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.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Suspendisse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et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augue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sapien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.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Proin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id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enim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convallis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, ornare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velit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id, </a:t>
            </a:r>
            <a:r>
              <a:rPr lang="es-ES" dirty="0" err="1">
                <a:solidFill>
                  <a:srgbClr val="000000"/>
                </a:solidFill>
                <a:latin typeface="+mn-lt"/>
              </a:rPr>
              <a:t>aliquet</a:t>
            </a:r>
            <a:r>
              <a:rPr lang="es-ES" dirty="0">
                <a:solidFill>
                  <a:srgbClr val="000000"/>
                </a:solidFill>
                <a:latin typeface="+mn-lt"/>
              </a:rPr>
              <a:t> mauris.</a:t>
            </a:r>
            <a:endParaRPr lang="ca-ES" altLang="zh-CN" dirty="0">
              <a:solidFill>
                <a:srgbClr val="009900"/>
              </a:solidFill>
              <a:latin typeface="+mn-lt"/>
            </a:endParaRPr>
          </a:p>
        </p:txBody>
      </p:sp>
      <p:sp>
        <p:nvSpPr>
          <p:cNvPr id="11" name="Rectángulo 1">
            <a:extLst>
              <a:ext uri="{FF2B5EF4-FFF2-40B4-BE49-F238E27FC236}">
                <a16:creationId xmlns:a16="http://schemas.microsoft.com/office/drawing/2014/main" id="{4C73032C-A01A-CC45-3F56-623D94355C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2956" y="1315154"/>
            <a:ext cx="6631155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es-ES" sz="2400" b="1" i="1" dirty="0" err="1">
                <a:latin typeface="+mn-lt"/>
              </a:rPr>
              <a:t>Lorem</a:t>
            </a:r>
            <a:r>
              <a:rPr lang="es-ES" sz="2400" b="1" i="1" dirty="0">
                <a:latin typeface="+mn-lt"/>
              </a:rPr>
              <a:t> </a:t>
            </a:r>
            <a:r>
              <a:rPr lang="es-ES" sz="2400" b="1" i="1" dirty="0" err="1">
                <a:latin typeface="+mn-lt"/>
              </a:rPr>
              <a:t>ipsum</a:t>
            </a:r>
            <a:r>
              <a:rPr lang="es-ES" sz="2400" b="1" i="1" dirty="0">
                <a:latin typeface="+mn-lt"/>
              </a:rPr>
              <a:t> dolor </a:t>
            </a:r>
            <a:r>
              <a:rPr lang="es-ES" sz="2400" b="1" i="1" dirty="0" err="1">
                <a:latin typeface="+mn-lt"/>
              </a:rPr>
              <a:t>sit</a:t>
            </a:r>
            <a:r>
              <a:rPr lang="es-ES" sz="2400" b="1" i="1" dirty="0">
                <a:latin typeface="+mn-lt"/>
              </a:rPr>
              <a:t> </a:t>
            </a:r>
            <a:r>
              <a:rPr lang="es-ES" sz="2400" b="1" i="1" dirty="0" err="1">
                <a:latin typeface="+mn-lt"/>
              </a:rPr>
              <a:t>amet</a:t>
            </a:r>
            <a:r>
              <a:rPr lang="es-ES" sz="2400" b="1" i="1" dirty="0">
                <a:latin typeface="+mn-lt"/>
              </a:rPr>
              <a:t>, </a:t>
            </a:r>
            <a:r>
              <a:rPr lang="es-ES" sz="2400" b="1" i="1" dirty="0" err="1">
                <a:latin typeface="+mn-lt"/>
              </a:rPr>
              <a:t>consectetur</a:t>
            </a:r>
            <a:r>
              <a:rPr lang="es-ES" sz="2400" b="1" i="1" dirty="0">
                <a:latin typeface="+mn-lt"/>
              </a:rPr>
              <a:t> </a:t>
            </a:r>
            <a:r>
              <a:rPr lang="es-ES" sz="2400" b="1" i="1" dirty="0" err="1">
                <a:latin typeface="+mn-lt"/>
              </a:rPr>
              <a:t>adipiscing</a:t>
            </a:r>
            <a:r>
              <a:rPr lang="es-ES" sz="2400" b="1" i="1" dirty="0">
                <a:latin typeface="+mn-lt"/>
              </a:rPr>
              <a:t> </a:t>
            </a:r>
            <a:r>
              <a:rPr lang="es-ES" sz="2400" b="1" i="1" dirty="0" err="1">
                <a:latin typeface="+mn-lt"/>
              </a:rPr>
              <a:t>elit</a:t>
            </a:r>
            <a:r>
              <a:rPr lang="es-ES" sz="2400" b="1" i="1" dirty="0">
                <a:latin typeface="+mn-lt"/>
              </a:rPr>
              <a:t>. Cras </a:t>
            </a:r>
            <a:r>
              <a:rPr lang="es-ES" sz="2400" b="1" i="1" dirty="0" err="1">
                <a:latin typeface="+mn-lt"/>
              </a:rPr>
              <a:t>tristique</a:t>
            </a:r>
            <a:r>
              <a:rPr lang="es-ES" sz="2400" b="1" i="1" dirty="0">
                <a:latin typeface="+mn-lt"/>
              </a:rPr>
              <a:t> </a:t>
            </a:r>
            <a:r>
              <a:rPr lang="es-ES" sz="2400" b="1" i="1" dirty="0" err="1">
                <a:latin typeface="+mn-lt"/>
              </a:rPr>
              <a:t>purus</a:t>
            </a:r>
            <a:r>
              <a:rPr lang="es-ES" sz="2400" b="1" i="1" dirty="0">
                <a:latin typeface="+mn-lt"/>
              </a:rPr>
              <a:t> </a:t>
            </a:r>
            <a:r>
              <a:rPr lang="es-ES" sz="2400" b="1" i="1" dirty="0" err="1">
                <a:latin typeface="+mn-lt"/>
              </a:rPr>
              <a:t>sit</a:t>
            </a:r>
            <a:r>
              <a:rPr lang="es-ES" sz="2400" b="1" i="1" dirty="0">
                <a:latin typeface="+mn-lt"/>
              </a:rPr>
              <a:t> </a:t>
            </a:r>
            <a:r>
              <a:rPr lang="es-ES" sz="2400" b="1" i="1" dirty="0" err="1">
                <a:latin typeface="+mn-lt"/>
              </a:rPr>
              <a:t>amet</a:t>
            </a:r>
            <a:r>
              <a:rPr lang="es-ES" sz="2400" b="1" i="1" dirty="0">
                <a:latin typeface="+mn-lt"/>
              </a:rPr>
              <a:t> </a:t>
            </a:r>
            <a:r>
              <a:rPr lang="es-ES" sz="2400" b="1" i="1" dirty="0" err="1">
                <a:latin typeface="+mn-lt"/>
              </a:rPr>
              <a:t>nisl</a:t>
            </a:r>
            <a:r>
              <a:rPr lang="es-ES" sz="2400" b="1" i="1" dirty="0">
                <a:latin typeface="+mn-lt"/>
              </a:rPr>
              <a:t> </a:t>
            </a:r>
            <a:r>
              <a:rPr lang="es-ES" sz="2400" b="1" i="1" dirty="0" err="1">
                <a:latin typeface="+mn-lt"/>
              </a:rPr>
              <a:t>consectetur</a:t>
            </a:r>
            <a:r>
              <a:rPr lang="es-ES" sz="2400" b="1" i="1" dirty="0">
                <a:latin typeface="+mn-lt"/>
              </a:rPr>
              <a:t> </a:t>
            </a:r>
            <a:r>
              <a:rPr lang="es-ES" sz="2400" b="1" i="1" dirty="0" err="1">
                <a:latin typeface="+mn-lt"/>
              </a:rPr>
              <a:t>pharetra</a:t>
            </a:r>
            <a:r>
              <a:rPr lang="es-ES" sz="2400" b="1" i="1" dirty="0">
                <a:latin typeface="+mn-lt"/>
              </a:rPr>
              <a:t>. </a:t>
            </a:r>
            <a:endParaRPr lang="es-ES" altLang="es-ES" sz="2400" b="1" i="1" dirty="0">
              <a:latin typeface="+mn-lt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isseny personalitzat">
  <a:themeElements>
    <a:clrScheme name="Disseny personalitza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seny personalitza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seny personalitza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seny personalitza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seny personalitza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seny personalitza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seny personalitza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seny personalitza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seny personalitza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seny personalitza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seny personalitza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seny personalitza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seny personalitza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seny personalitza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Plantilla_EFUAB_formacio_turisme_direccio_hotelera [solo lectura]" id="{E4CD8DED-F23D-4BD4-AAD7-48F0D4323A94}" vid="{E0A32A1C-64C0-4AD5-AE0C-608EBE38D8BD}"/>
    </a:ext>
  </a:extLst>
</a:theme>
</file>

<file path=ppt/theme/theme2.xml><?xml version="1.0" encoding="utf-8"?>
<a:theme xmlns:a="http://schemas.openxmlformats.org/drawingml/2006/main" name="1_Tema de Office">
  <a:themeElements>
    <a:clrScheme name="Escola FUAB Formació">
      <a:dk1>
        <a:srgbClr val="000000"/>
      </a:dk1>
      <a:lt1>
        <a:sysClr val="window" lastClr="FFFFFF"/>
      </a:lt1>
      <a:dk2>
        <a:srgbClr val="57B14C"/>
      </a:dk2>
      <a:lt2>
        <a:srgbClr val="008C3C"/>
      </a:lt2>
      <a:accent1>
        <a:srgbClr val="A25127"/>
      </a:accent1>
      <a:accent2>
        <a:srgbClr val="737B4C"/>
      </a:accent2>
      <a:accent3>
        <a:srgbClr val="A9C47F"/>
      </a:accent3>
      <a:accent4>
        <a:srgbClr val="B3A369"/>
      </a:accent4>
      <a:accent5>
        <a:srgbClr val="F4CE00"/>
      </a:accent5>
      <a:accent6>
        <a:srgbClr val="007381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lantilla_EFUAB_formacio_turisme_direccio_hotelera [solo lectura]" id="{E4CD8DED-F23D-4BD4-AAD7-48F0D4323A94}" vid="{67AF3F43-510C-40A8-810B-CDC181325BB4}"/>
    </a:ext>
  </a:extLst>
</a:theme>
</file>

<file path=ppt/theme/theme3.xml><?xml version="1.0" encoding="utf-8"?>
<a:theme xmlns:a="http://schemas.openxmlformats.org/drawingml/2006/main" name="Tema de l'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e l'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8645</TotalTime>
  <Words>349</Words>
  <Application>Microsoft Office PowerPoint</Application>
  <PresentationFormat>Panorámica</PresentationFormat>
  <Paragraphs>60</Paragraphs>
  <Slides>5</Slides>
  <Notes>2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</vt:i4>
      </vt:variant>
    </vt:vector>
  </HeadingPairs>
  <TitlesOfParts>
    <vt:vector size="13" baseType="lpstr">
      <vt:lpstr>MS PGothic</vt:lpstr>
      <vt:lpstr>Arial</vt:lpstr>
      <vt:lpstr>Calibri</vt:lpstr>
      <vt:lpstr>黑体</vt:lpstr>
      <vt:lpstr>Times New Roman</vt:lpstr>
      <vt:lpstr>Wingdings</vt:lpstr>
      <vt:lpstr>Disseny personalitzat</vt:lpstr>
      <vt:lpstr>1_Tema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Fundació UAB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Turisme i Direcció Hotelera Escola FUAB Formació</dc:creator>
  <cp:lastModifiedBy>Victoria Salvador Herreros</cp:lastModifiedBy>
  <cp:revision>533</cp:revision>
  <cp:lastPrinted>2018-02-19T09:29:45Z</cp:lastPrinted>
  <dcterms:created xsi:type="dcterms:W3CDTF">2003-10-01T11:49:03Z</dcterms:created>
  <dcterms:modified xsi:type="dcterms:W3CDTF">2023-06-23T07:11:20Z</dcterms:modified>
</cp:coreProperties>
</file>