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934" r:id="rId2"/>
  </p:sldMasterIdLst>
  <p:notesMasterIdLst>
    <p:notesMasterId r:id="rId8"/>
  </p:notesMasterIdLst>
  <p:handoutMasterIdLst>
    <p:handoutMasterId r:id="rId9"/>
  </p:handoutMasterIdLst>
  <p:sldIdLst>
    <p:sldId id="502" r:id="rId3"/>
    <p:sldId id="534" r:id="rId4"/>
    <p:sldId id="530" r:id="rId5"/>
    <p:sldId id="553" r:id="rId6"/>
    <p:sldId id="536" r:id="rId7"/>
  </p:sldIdLst>
  <p:sldSz cx="12192000" cy="6858000"/>
  <p:notesSz cx="6858000" cy="994727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684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56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7" userDrawn="1">
          <p15:clr>
            <a:srgbClr val="A4A3A4"/>
          </p15:clr>
        </p15:guide>
        <p15:guide id="2" pos="332" userDrawn="1">
          <p15:clr>
            <a:srgbClr val="A4A3A4"/>
          </p15:clr>
        </p15:guide>
        <p15:guide id="3" pos="14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07" autoAdjust="0"/>
    <p:restoredTop sz="85820" autoAdjust="0"/>
  </p:normalViewPr>
  <p:slideViewPr>
    <p:cSldViewPr showGuides="1">
      <p:cViewPr varScale="1">
        <p:scale>
          <a:sx n="73" d="100"/>
          <a:sy n="73" d="100"/>
        </p:scale>
        <p:origin x="486" y="72"/>
      </p:cViewPr>
      <p:guideLst>
        <p:guide orient="horz" pos="527"/>
        <p:guide pos="332"/>
        <p:guide pos="1481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>
            <a:extLst>
              <a:ext uri="{FF2B5EF4-FFF2-40B4-BE49-F238E27FC236}">
                <a16:creationId xmlns:a16="http://schemas.microsoft.com/office/drawing/2014/main" id="{79615D14-4874-15C8-9F8C-538867E5F79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1" name="Rectangle 3">
            <a:extLst>
              <a:ext uri="{FF2B5EF4-FFF2-40B4-BE49-F238E27FC236}">
                <a16:creationId xmlns:a16="http://schemas.microsoft.com/office/drawing/2014/main" id="{00EE7994-AA00-8D52-AE3F-6FB45E4CE85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2" name="Rectangle 4">
            <a:extLst>
              <a:ext uri="{FF2B5EF4-FFF2-40B4-BE49-F238E27FC236}">
                <a16:creationId xmlns:a16="http://schemas.microsoft.com/office/drawing/2014/main" id="{74FD4FE2-1D3C-1D6E-DF47-3681E6561BF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3" name="Rectangle 5">
            <a:extLst>
              <a:ext uri="{FF2B5EF4-FFF2-40B4-BE49-F238E27FC236}">
                <a16:creationId xmlns:a16="http://schemas.microsoft.com/office/drawing/2014/main" id="{F5126B21-5FAD-3DB7-762B-9567BF0B293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8D0B2C3-DE74-4495-8E93-A848CDEAFE59}" type="slidenum">
              <a:rPr lang="es-ES" altLang="ca-ES"/>
              <a:pPr>
                <a:defRPr/>
              </a:pPr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E00B6A3-4904-56D4-320F-BF70C7A1BCB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7F69C5C-1FEC-2048-AA5A-0541BF8B407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B20872A5-47C9-941A-C89F-A26DEA226FF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888" y="746125"/>
            <a:ext cx="6627812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6B1A721B-F600-896D-182F-5D3DB31BCA6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2813" y="4724400"/>
            <a:ext cx="5032375" cy="44751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a-ES" noProof="0"/>
              <a:t>Haga clic para modificar el estilo de texto del patrón</a:t>
            </a:r>
          </a:p>
          <a:p>
            <a:pPr lvl="1"/>
            <a:r>
              <a:rPr lang="es-ES" altLang="ca-ES" noProof="0"/>
              <a:t>Segundo nivel</a:t>
            </a:r>
          </a:p>
          <a:p>
            <a:pPr lvl="2"/>
            <a:r>
              <a:rPr lang="es-ES" altLang="ca-ES" noProof="0"/>
              <a:t>Tercer nivel</a:t>
            </a:r>
          </a:p>
          <a:p>
            <a:pPr lvl="3"/>
            <a:r>
              <a:rPr lang="es-ES" altLang="ca-ES" noProof="0"/>
              <a:t>Cuarto nivel</a:t>
            </a:r>
          </a:p>
          <a:p>
            <a:pPr lvl="4"/>
            <a:r>
              <a:rPr lang="es-ES" altLang="ca-ES" noProof="0"/>
              <a:t>Quinto nivel</a:t>
            </a: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id="{8AABBE91-8C92-AB99-50BC-36421B4608A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id="{58DF90D1-C318-B46F-309A-0CE0042713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486DA60-D0EC-48AB-9DFE-69EB8DF0DABA}" type="slidenum">
              <a:rPr lang="es-ES" altLang="ca-ES"/>
              <a:pPr>
                <a:defRPr/>
              </a:pPr>
              <a:t>‹Nº›</a:t>
            </a:fld>
            <a:endParaRPr lang="es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684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56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3188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982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646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3099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>
            <a:extLst>
              <a:ext uri="{FF2B5EF4-FFF2-40B4-BE49-F238E27FC236}">
                <a16:creationId xmlns:a16="http://schemas.microsoft.com/office/drawing/2014/main" id="{9415067D-588A-849C-DECC-2DD8481C9D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888" y="746125"/>
            <a:ext cx="6627812" cy="3729038"/>
          </a:xfrm>
          <a:ln/>
        </p:spPr>
      </p:sp>
      <p:sp>
        <p:nvSpPr>
          <p:cNvPr id="17411" name="Marcador de notas 2">
            <a:extLst>
              <a:ext uri="{FF2B5EF4-FFF2-40B4-BE49-F238E27FC236}">
                <a16:creationId xmlns:a16="http://schemas.microsoft.com/office/drawing/2014/main" id="{81BCD296-E260-7A45-3711-C998F30961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altLang="es-ES"/>
          </a:p>
        </p:txBody>
      </p:sp>
      <p:sp>
        <p:nvSpPr>
          <p:cNvPr id="17412" name="Marcador de número de diapositiva 3">
            <a:extLst>
              <a:ext uri="{FF2B5EF4-FFF2-40B4-BE49-F238E27FC236}">
                <a16:creationId xmlns:a16="http://schemas.microsoft.com/office/drawing/2014/main" id="{6B14FFCD-82BC-F3F8-236C-1F5E8F71CE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fld id="{FFBC2B12-9886-4745-87E6-38195B772CED}" type="slidenum">
              <a:rPr lang="es-ES" altLang="ca-ES" smtClean="0"/>
              <a:pPr/>
              <a:t>1</a:t>
            </a:fld>
            <a:endParaRPr lang="es-ES" altLang="ca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Marcador de imagen de diapositiva 1">
            <a:extLst>
              <a:ext uri="{FF2B5EF4-FFF2-40B4-BE49-F238E27FC236}">
                <a16:creationId xmlns:a16="http://schemas.microsoft.com/office/drawing/2014/main" id="{32B97C3D-628A-BABB-0C93-34C70B4CA2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888" y="746125"/>
            <a:ext cx="6627812" cy="3729038"/>
          </a:xfrm>
          <a:ln/>
        </p:spPr>
      </p:sp>
      <p:sp>
        <p:nvSpPr>
          <p:cNvPr id="21507" name="Marcador de notas 2">
            <a:extLst>
              <a:ext uri="{FF2B5EF4-FFF2-40B4-BE49-F238E27FC236}">
                <a16:creationId xmlns:a16="http://schemas.microsoft.com/office/drawing/2014/main" id="{A20AC909-79CA-97F9-213B-1DF04AF04E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altLang="es-ES"/>
          </a:p>
        </p:txBody>
      </p:sp>
      <p:sp>
        <p:nvSpPr>
          <p:cNvPr id="21508" name="Marcador de número de diapositiva 3">
            <a:extLst>
              <a:ext uri="{FF2B5EF4-FFF2-40B4-BE49-F238E27FC236}">
                <a16:creationId xmlns:a16="http://schemas.microsoft.com/office/drawing/2014/main" id="{78CA1D99-5E05-2032-9386-67B5EFEB89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fld id="{43F3220F-15B0-4805-BB5C-27217A5770A9}" type="slidenum">
              <a:rPr lang="es-ES" altLang="ca-ES" smtClean="0"/>
              <a:pPr/>
              <a:t>4</a:t>
            </a:fld>
            <a:endParaRPr lang="es-ES" altLang="ca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640" indent="0" algn="ctr">
              <a:buNone/>
              <a:defRPr/>
            </a:lvl2pPr>
            <a:lvl3pPr marL="913274" indent="0" algn="ctr">
              <a:buNone/>
              <a:defRPr/>
            </a:lvl3pPr>
            <a:lvl4pPr marL="1369914" indent="0" algn="ctr">
              <a:buNone/>
              <a:defRPr/>
            </a:lvl4pPr>
            <a:lvl5pPr marL="1826550" indent="0" algn="ctr">
              <a:buNone/>
              <a:defRPr/>
            </a:lvl5pPr>
            <a:lvl6pPr marL="2283188" indent="0" algn="ctr">
              <a:buNone/>
              <a:defRPr/>
            </a:lvl6pPr>
            <a:lvl7pPr marL="2739824" indent="0" algn="ctr">
              <a:buNone/>
              <a:defRPr/>
            </a:lvl7pPr>
            <a:lvl8pPr marL="3196464" indent="0" algn="ctr">
              <a:buNone/>
              <a:defRPr/>
            </a:lvl8pPr>
            <a:lvl9pPr marL="3653099" indent="0" algn="ctr">
              <a:buNone/>
              <a:defRPr/>
            </a:lvl9pPr>
          </a:lstStyle>
          <a:p>
            <a:r>
              <a:rPr lang="ca-ES"/>
              <a:t>Feu clic aquí per editar l'estil de subtítols del patró.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4680D8-1ED1-2ABE-BA45-E6811BF07D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1B4346E-FFD8-6B12-7B1C-35136B0B4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7326897-AFDE-5171-73D3-07B700777C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7CBE0-2950-473C-8C2E-0593DF26D870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4243245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AA16A2-FAB3-621B-9B11-0D011B5142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EA97EE6-50E2-3F8D-D0F8-84416DF9BF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595DADC-7894-E71B-B51A-E6CFA94768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29407-73DA-4C8F-8148-4B6099F74770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724624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640" indent="0">
              <a:buNone/>
              <a:defRPr sz="1800"/>
            </a:lvl2pPr>
            <a:lvl3pPr marL="913274" indent="0">
              <a:buNone/>
              <a:defRPr sz="1600"/>
            </a:lvl3pPr>
            <a:lvl4pPr marL="1369914" indent="0">
              <a:buNone/>
              <a:defRPr sz="1400"/>
            </a:lvl4pPr>
            <a:lvl5pPr marL="1826550" indent="0">
              <a:buNone/>
              <a:defRPr sz="1400"/>
            </a:lvl5pPr>
            <a:lvl6pPr marL="2283188" indent="0">
              <a:buNone/>
              <a:defRPr sz="1400"/>
            </a:lvl6pPr>
            <a:lvl7pPr marL="2739824" indent="0">
              <a:buNone/>
              <a:defRPr sz="1400"/>
            </a:lvl7pPr>
            <a:lvl8pPr marL="3196464" indent="0">
              <a:buNone/>
              <a:defRPr sz="1400"/>
            </a:lvl8pPr>
            <a:lvl9pPr marL="3653099" indent="0">
              <a:buNone/>
              <a:defRPr sz="14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0BEAEAE-8AFB-337D-4464-42E0AF17D1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44E515-7F10-D449-25D4-46A438B4C3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EDB7BD1-8471-2613-03B8-6DEFFD55EE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47EC4-2E78-47E4-994C-E1ABD0699CAB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526877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609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197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87205-F66A-491A-8BA8-C2A0BB61EA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55C837-1AF6-3615-9296-BB6260EB4B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604B0E-5936-0EA6-0DDB-67EEB2EFDF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EF8FE-01CB-46BC-9484-0D5B1471758F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31378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6193381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6193381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90C0F43-8925-DE8F-E647-0B2BEEDD7A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4C3A9D-A96C-1F3C-4A59-9DEFA3D423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C0E1245-7328-B388-CD7E-B5F8F6B46F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1624-086C-4597-ABAA-CD58C2A8D6D9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64950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146A90C-F2FD-AAB3-E7E2-D0E2230581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520F762-C633-B3B4-EA6B-183B6E8526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1DED594-384B-4AB2-E1CC-571ECBD65E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8CA6E-FDA0-467E-9BAB-86931326DC40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5297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856CA42-7EC0-ECAD-1853-B842C3C20E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CB3AC97-C5AA-61D1-2936-915C2F37A5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F9577B9-3094-166B-5FEA-36A029F8E6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75B25-E881-4D55-931F-753B95DD2792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439922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09614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609614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E97D45-AD94-9FED-D5A5-FEE59EFE2F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1E907C-1292-05AB-2C63-F0BFD4789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42D04A-32B6-BBAA-E02A-BA8F615BD33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0853B-95E9-4EF1-A238-6C621030A9C5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35606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640" indent="0">
              <a:buNone/>
              <a:defRPr sz="2800"/>
            </a:lvl2pPr>
            <a:lvl3pPr marL="913274" indent="0">
              <a:buNone/>
              <a:defRPr sz="2400"/>
            </a:lvl3pPr>
            <a:lvl4pPr marL="1369914" indent="0">
              <a:buNone/>
              <a:defRPr sz="2000"/>
            </a:lvl4pPr>
            <a:lvl5pPr marL="1826550" indent="0">
              <a:buNone/>
              <a:defRPr sz="2000"/>
            </a:lvl5pPr>
            <a:lvl6pPr marL="2283188" indent="0">
              <a:buNone/>
              <a:defRPr sz="2000"/>
            </a:lvl6pPr>
            <a:lvl7pPr marL="2739824" indent="0">
              <a:buNone/>
              <a:defRPr sz="2000"/>
            </a:lvl7pPr>
            <a:lvl8pPr marL="3196464" indent="0">
              <a:buNone/>
              <a:defRPr sz="2000"/>
            </a:lvl8pPr>
            <a:lvl9pPr marL="3653099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94936-0D7E-CEDA-F1D7-4DFEB0EE03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BF4446-E0EF-08E9-46E3-9EB352AEE8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75B7DA-AD21-A952-9348-58A0B5D1F7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6B75B-43EA-4F21-9CF8-A24C9F068628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802556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3E73BFD-07FE-5394-9A12-EC0CB69D83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17B08A7-1D59-7E2F-6464-8B52FA17D9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B35FAAF-CF3F-6829-9DBB-1640925623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BEEAA-8F43-4BF9-9D6A-505F341C057C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64808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354B613-9B57-19F1-AF44-82F5BE7767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179E340-96BA-F167-0853-55A3E8E128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C969677-8F31-068A-8A35-464F2430C0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01B85-787D-4C8D-9CD1-95F43FF3DF2D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73613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8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4196AB-3C92-9BB5-0A53-DA13C8874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E313A6E-59F5-4C60-93C3-ED8E01E3CC2E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B221AE-6A42-5154-5000-011662E05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045BDF-7793-3C6D-D643-130FF674D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0B89509-F51F-4FE1-AADD-6E2934C50A0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6697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DB9499-DD53-90FF-1A92-E40132B86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112C339-890E-4E4C-9684-62ABB57B5CFA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513F24-2FD8-84D3-9BE0-58B23145C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E3E4A8-A19C-AC65-65E2-7B480AF53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3B69AC-3345-4E9F-8B0E-742BAD0822E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08966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7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4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3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1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8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C40A77-1712-8F67-A0F6-9467B35F0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FB5DA6E-175F-4083-AA09-08CD0018DA5B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14A337-160B-62B4-8E2C-232075C77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019664-2DB7-9472-ABE6-F7337BA71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0C6F850-67D5-4DEE-B14C-428C0EF4A3E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90274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FAD4D6-3711-03E9-F1B8-1C44A98A8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D24454-884A-4E01-890A-E78DF8B426BE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27D5D93-A763-6CC7-8806-F0EAE9C23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744E5C5-C5AC-B7C3-3D84-C3B3BE95D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059DC9-A62C-42AD-9F84-38573BB3B0E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3640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37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37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CE93105-3454-2D6D-B2EC-758060352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F22790D-6F51-4075-9C9A-602650018577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A7E4350-F10B-5078-8F52-260BBFA4D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4C0B478-4152-DF96-2882-1433732F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C9D5B3A-721D-48CF-898B-72119B167AF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0144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C2ABC0-C487-9349-88EC-D97CA49D1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EFA9C3-A87D-4AD9-BFC0-F23312F3B48A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9EC42D4-2530-56E0-83E0-5661166AE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70B9402-EFF3-E042-2412-3105E316C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C724F02-497D-42E7-97CF-AEA6B3CD1ED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63911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B2B9368-B926-5662-D31E-2FC2E27FF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670CF95-E4C7-4747-B308-C16C800139A1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8B4EBF1-0A27-467C-8311-4214449B4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097515C-E595-72A9-B3F9-E868CEED3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F223F73-3A15-482C-8F5C-826A022E8D0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95232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9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9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F9484C-6523-B204-012C-70AD4969D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2D04C1-61D6-41B7-B0CB-A3DE5B079DEB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B892C82-FB64-9075-C8F2-42CFF56AB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FAD9D0-C4A2-9112-D535-05C8A8BDE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CFCFB66-2F72-4D10-ABF4-8718A3DF6F4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691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864" indent="0">
              <a:buNone/>
              <a:defRPr sz="2800"/>
            </a:lvl2pPr>
            <a:lvl3pPr marL="913724" indent="0">
              <a:buNone/>
              <a:defRPr sz="2400"/>
            </a:lvl3pPr>
            <a:lvl4pPr marL="1370588" indent="0">
              <a:buNone/>
              <a:defRPr sz="2000"/>
            </a:lvl4pPr>
            <a:lvl5pPr marL="1827450" indent="0">
              <a:buNone/>
              <a:defRPr sz="2000"/>
            </a:lvl5pPr>
            <a:lvl6pPr marL="2284312" indent="0">
              <a:buNone/>
              <a:defRPr sz="2000"/>
            </a:lvl6pPr>
            <a:lvl7pPr marL="2741175" indent="0">
              <a:buNone/>
              <a:defRPr sz="2000"/>
            </a:lvl7pPr>
            <a:lvl8pPr marL="3198036" indent="0">
              <a:buNone/>
              <a:defRPr sz="2000"/>
            </a:lvl8pPr>
            <a:lvl9pPr marL="3654899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337053-8F6E-73EF-60CD-904BE8587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853742E-9804-406C-92B4-4A8394AEF7B3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9444EF-DB4E-CC10-A684-DF7C18213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B7814A1-9685-8E21-D6A4-219F41A0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21C75A4-AD4F-4E14-AC02-301BBE5ED8A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14579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E2A6F1-12BB-9842-E9DE-11678B4AC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4997B55-CECB-4E0D-87A3-76EE14F72242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CADE60-2DC1-F0F3-17E6-C619B7F03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7A099D-9841-CE92-67DD-5FE7628B3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A609ABD-6163-4894-AF05-C7AD5E24DE5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82810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05A61D-21A2-01C2-0CA8-65BC20D3B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1391FCA-CCE5-4005-99C1-268F3DC1B079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BEE267-22CA-DCC6-E491-F092E56F9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740FDA-3B8B-9573-B1F2-9BD5EC14D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837C25A-5B60-4C17-8583-F08A737FA4E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9891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3A325E0-3064-721B-DA86-CBFE5ED97F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l'estil de títol del patró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51E644B-AF1D-34F8-0760-F69ED70F85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els estils de text del patró</a:t>
            </a:r>
          </a:p>
          <a:p>
            <a:pPr lvl="1"/>
            <a:r>
              <a:rPr lang="ca-ES" altLang="ca-ES"/>
              <a:t>Segon nivell</a:t>
            </a:r>
          </a:p>
          <a:p>
            <a:pPr lvl="2"/>
            <a:r>
              <a:rPr lang="ca-ES" altLang="ca-ES"/>
              <a:t>Tercer nivell</a:t>
            </a:r>
          </a:p>
          <a:p>
            <a:pPr lvl="3"/>
            <a:r>
              <a:rPr lang="ca-ES" altLang="ca-ES"/>
              <a:t>Quart nivell</a:t>
            </a:r>
          </a:p>
          <a:p>
            <a:pPr lvl="4"/>
            <a:r>
              <a:rPr lang="ca-ES" altLang="ca-ES"/>
              <a:t>Cinquè nivell</a:t>
            </a:r>
          </a:p>
        </p:txBody>
      </p:sp>
      <p:sp>
        <p:nvSpPr>
          <p:cNvPr id="260100" name="Rectangle 4">
            <a:extLst>
              <a:ext uri="{FF2B5EF4-FFF2-40B4-BE49-F238E27FC236}">
                <a16:creationId xmlns:a16="http://schemas.microsoft.com/office/drawing/2014/main" id="{F4B6E4AC-7506-A4C4-C5CF-47A37D0CD35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1" name="Rectangle 5">
            <a:extLst>
              <a:ext uri="{FF2B5EF4-FFF2-40B4-BE49-F238E27FC236}">
                <a16:creationId xmlns:a16="http://schemas.microsoft.com/office/drawing/2014/main" id="{87E5F130-2AA1-4119-7221-3EFC77981C7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2" name="Rectangle 6">
            <a:extLst>
              <a:ext uri="{FF2B5EF4-FFF2-40B4-BE49-F238E27FC236}">
                <a16:creationId xmlns:a16="http://schemas.microsoft.com/office/drawing/2014/main" id="{8086F18B-2AA0-18A2-456E-0C1A5A338B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C59C6F9-810E-48A4-BF76-55B1C35091BD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24" r:id="rId1"/>
    <p:sldLayoutId id="2147490625" r:id="rId2"/>
    <p:sldLayoutId id="2147490626" r:id="rId3"/>
    <p:sldLayoutId id="2147490627" r:id="rId4"/>
    <p:sldLayoutId id="2147490628" r:id="rId5"/>
    <p:sldLayoutId id="2147490629" r:id="rId6"/>
    <p:sldLayoutId id="2147490630" r:id="rId7"/>
    <p:sldLayoutId id="2147490631" r:id="rId8"/>
    <p:sldLayoutId id="2147490632" r:id="rId9"/>
    <p:sldLayoutId id="2147490633" r:id="rId10"/>
    <p:sldLayoutId id="214749063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66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327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6991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655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7025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225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1505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68145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4780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1419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a-ES"/>
      </a:defPPr>
      <a:lvl1pPr marL="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64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27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91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55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188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82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646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099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>
            <a:extLst>
              <a:ext uri="{FF2B5EF4-FFF2-40B4-BE49-F238E27FC236}">
                <a16:creationId xmlns:a16="http://schemas.microsoft.com/office/drawing/2014/main" id="{BF3F5EBA-DF40-37CF-E32A-C1CCF4F3701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Clic para editar título</a:t>
            </a:r>
            <a:endParaRPr lang="es-ES" altLang="ca-ES"/>
          </a:p>
        </p:txBody>
      </p:sp>
      <p:sp>
        <p:nvSpPr>
          <p:cNvPr id="2051" name="Marcador de texto 2">
            <a:extLst>
              <a:ext uri="{FF2B5EF4-FFF2-40B4-BE49-F238E27FC236}">
                <a16:creationId xmlns:a16="http://schemas.microsoft.com/office/drawing/2014/main" id="{A3F9D634-F81F-C42F-EDEB-1886C3F34C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Haga clic para modificar el estilo de texto del patrón</a:t>
            </a:r>
          </a:p>
          <a:p>
            <a:pPr lvl="1"/>
            <a:r>
              <a:rPr lang="es-ES_tradnl" altLang="ca-ES"/>
              <a:t>Segundo nivel</a:t>
            </a:r>
          </a:p>
          <a:p>
            <a:pPr lvl="2"/>
            <a:r>
              <a:rPr lang="es-ES_tradnl" altLang="ca-ES"/>
              <a:t>Tercer nivel</a:t>
            </a:r>
          </a:p>
          <a:p>
            <a:pPr lvl="3"/>
            <a:r>
              <a:rPr lang="es-ES_tradnl" altLang="ca-ES"/>
              <a:t>Cuarto nivel</a:t>
            </a:r>
          </a:p>
          <a:p>
            <a:pPr lvl="4"/>
            <a:r>
              <a:rPr lang="es-ES_tradnl" altLang="ca-ES"/>
              <a:t>Quinto nivel</a:t>
            </a:r>
            <a:endParaRPr lang="es-ES" alt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AAC7C0-15E4-0E76-207A-D702BCF14F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l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DB7C4BC-2C52-418F-9A8C-47D71396643E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4CB187-4004-A40F-CF04-06CE99066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ctr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11A160-A239-ADCB-5652-565864B9CE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>
            <a:lvl1pPr algn="r" defTabSz="455613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9A24C8-FA71-4E34-834E-8C6308D637D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35" r:id="rId1"/>
    <p:sldLayoutId id="2147490636" r:id="rId2"/>
    <p:sldLayoutId id="2147490637" r:id="rId3"/>
    <p:sldLayoutId id="2147490638" r:id="rId4"/>
    <p:sldLayoutId id="2147490639" r:id="rId5"/>
    <p:sldLayoutId id="2147490640" r:id="rId6"/>
    <p:sldLayoutId id="2147490641" r:id="rId7"/>
    <p:sldLayoutId id="2147490642" r:id="rId8"/>
    <p:sldLayoutId id="2147490643" r:id="rId9"/>
    <p:sldLayoutId id="2147490644" r:id="rId10"/>
    <p:sldLayoutId id="2147490645" r:id="rId11"/>
  </p:sldLayoutIdLst>
  <p:txStyles>
    <p:titleStyle>
      <a:lvl1pPr algn="ctr" defTabSz="455613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74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606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468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33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2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88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5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12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175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36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899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 descr="Estudiants asseguts a la gespa somrient">
            <a:extLst>
              <a:ext uri="{FF2B5EF4-FFF2-40B4-BE49-F238E27FC236}">
                <a16:creationId xmlns:a16="http://schemas.microsoft.com/office/drawing/2014/main" id="{5A74A123-5F04-7CE0-7107-C871F8B42B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748" b="6905"/>
          <a:stretch/>
        </p:blipFill>
        <p:spPr bwMode="auto">
          <a:xfrm>
            <a:off x="0" y="2414587"/>
            <a:ext cx="12192001" cy="4443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7E82795-FC9F-0F3B-ACBD-27ED79239FF3}"/>
              </a:ext>
            </a:extLst>
          </p:cNvPr>
          <p:cNvSpPr/>
          <p:nvPr/>
        </p:nvSpPr>
        <p:spPr>
          <a:xfrm>
            <a:off x="-1" y="0"/>
            <a:ext cx="12192001" cy="263683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387" name="CuadroTexto 4">
            <a:extLst>
              <a:ext uri="{FF2B5EF4-FFF2-40B4-BE49-F238E27FC236}">
                <a16:creationId xmlns:a16="http://schemas.microsoft.com/office/drawing/2014/main" id="{5D3F1B6E-AAB9-9B7A-1A45-ACC2A95A1F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996952"/>
            <a:ext cx="847883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a-ES" altLang="ca-ES" sz="3600" b="1" dirty="0">
                <a:solidFill>
                  <a:schemeClr val="bg1"/>
                </a:solidFill>
                <a:cs typeface="Arial" panose="020B0604020202020204" pitchFamily="34" charset="0"/>
              </a:rPr>
              <a:t>Títol</a:t>
            </a:r>
          </a:p>
          <a:p>
            <a:pPr eaLnBrk="1" hangingPunct="1">
              <a:spcBef>
                <a:spcPts val="600"/>
              </a:spcBef>
              <a:buNone/>
            </a:pPr>
            <a:r>
              <a:rPr lang="ca-ES" altLang="ca-ES" i="1" dirty="0">
                <a:solidFill>
                  <a:schemeClr val="bg1"/>
                </a:solidFill>
                <a:cs typeface="Arial" panose="020B0604020202020204" pitchFamily="34" charset="0"/>
              </a:rPr>
              <a:t>Subtítol</a:t>
            </a:r>
          </a:p>
        </p:txBody>
      </p:sp>
      <p:pic>
        <p:nvPicPr>
          <p:cNvPr id="16388" name="Imatge 3" descr="Logotip Universitat Autònoma de Barcelona UAB versió 2023">
            <a:extLst>
              <a:ext uri="{FF2B5EF4-FFF2-40B4-BE49-F238E27FC236}">
                <a16:creationId xmlns:a16="http://schemas.microsoft.com/office/drawing/2014/main" id="{F5055C30-D684-146F-6A68-2DE09EDB7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5449" y="325467"/>
            <a:ext cx="2897175" cy="312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tge 4" descr="Logotip Prevenció i Seguretat Integral Escola Fuab formació">
            <a:extLst>
              <a:ext uri="{FF2B5EF4-FFF2-40B4-BE49-F238E27FC236}">
                <a16:creationId xmlns:a16="http://schemas.microsoft.com/office/drawing/2014/main" id="{3FAA905D-C6FA-F277-5A94-27258D423FB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607" y="265870"/>
            <a:ext cx="3043113" cy="4027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48BD1E53-CB58-D5DD-946C-8D0D3CECA044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18435" name="CuadroTexto 2">
            <a:extLst>
              <a:ext uri="{FF2B5EF4-FFF2-40B4-BE49-F238E27FC236}">
                <a16:creationId xmlns:a16="http://schemas.microsoft.com/office/drawing/2014/main" id="{D0869746-3538-BCC8-DB29-3A27EE400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9F83C22F-1791-AFD6-AF49-9A7931CC0E55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437" name="CuadroTexto 8">
            <a:extLst>
              <a:ext uri="{FF2B5EF4-FFF2-40B4-BE49-F238E27FC236}">
                <a16:creationId xmlns:a16="http://schemas.microsoft.com/office/drawing/2014/main" id="{DBFB97F2-3869-136B-C1DB-7FD4B6A29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www.uab.cat/prevencio-seguretat-integral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EE88988-B8AA-E7CC-3D22-33DCA323D8ED}"/>
              </a:ext>
            </a:extLst>
          </p:cNvPr>
          <p:cNvSpPr/>
          <p:nvPr/>
        </p:nvSpPr>
        <p:spPr>
          <a:xfrm>
            <a:off x="503759" y="1623448"/>
            <a:ext cx="463227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Lorem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ipsum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dolor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adipiscing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Cras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purus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nisl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habitant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morbi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senectus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et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netus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malesuada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fames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turpis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egestas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ac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rutrum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luctus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sit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amet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mattis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dolor, quis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viverra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AC45A18-B0B9-36A1-39A7-A763C49EBFD5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440" name="QuadreDeText 1">
            <a:extLst>
              <a:ext uri="{FF2B5EF4-FFF2-40B4-BE49-F238E27FC236}">
                <a16:creationId xmlns:a16="http://schemas.microsoft.com/office/drawing/2014/main" id="{108B8FE3-49F3-D58D-9296-A2C3677FC3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2</a:t>
            </a:fld>
            <a:endParaRPr lang="es-ES" altLang="es-ES" sz="1400" b="1">
              <a:solidFill>
                <a:schemeClr val="bg1"/>
              </a:solidFill>
            </a:endParaRPr>
          </a:p>
        </p:txBody>
      </p:sp>
      <p:pic>
        <p:nvPicPr>
          <p:cNvPr id="4" name="Imatge 3" descr="Imatge estudiants a classe mirant a càmera">
            <a:extLst>
              <a:ext uri="{FF2B5EF4-FFF2-40B4-BE49-F238E27FC236}">
                <a16:creationId xmlns:a16="http://schemas.microsoft.com/office/drawing/2014/main" id="{B8083425-B06B-2306-BE45-2999054781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35960" y="1455922"/>
            <a:ext cx="6115570" cy="43688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tge 10" descr="Imatge que conté roba, persona, a l’aire lliure, vehicle&#10;&#10;Descripció generada automàticament">
            <a:extLst>
              <a:ext uri="{FF2B5EF4-FFF2-40B4-BE49-F238E27FC236}">
                <a16:creationId xmlns:a16="http://schemas.microsoft.com/office/drawing/2014/main" id="{DA2CC527-EECB-1F26-88CE-402FB03013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36011" y="0"/>
            <a:ext cx="3455988" cy="6427788"/>
          </a:xfrm>
          <a:prstGeom prst="rect">
            <a:avLst/>
          </a:prstGeom>
        </p:spPr>
      </p:pic>
      <p:sp>
        <p:nvSpPr>
          <p:cNvPr id="19459" name="Text Box 9">
            <a:extLst>
              <a:ext uri="{FF2B5EF4-FFF2-40B4-BE49-F238E27FC236}">
                <a16:creationId xmlns:a16="http://schemas.microsoft.com/office/drawing/2014/main" id="{F8958609-B90B-25FF-4357-7B291B03A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5" y="4098926"/>
            <a:ext cx="7862888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3232" tIns="32880" rIns="63232" bIns="3288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ca-ES" sz="700">
                <a:solidFill>
                  <a:schemeClr val="bg1"/>
                </a:solidFill>
                <a:ea typeface="MS PGothic" panose="020B0600070205080204" pitchFamily="34" charset="-128"/>
              </a:rPr>
              <a:t>*Nota de tall juliol de 2015</a:t>
            </a:r>
            <a:endParaRPr lang="ca-ES" altLang="ca-ES" sz="700">
              <a:solidFill>
                <a:schemeClr val="bg1"/>
              </a:solidFill>
              <a:ea typeface="MS PGothic" panose="020B0600070205080204" pitchFamily="34" charset="-128"/>
            </a:endParaRPr>
          </a:p>
        </p:txBody>
      </p: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84BD07B4-F3C9-4A7D-464D-AB2A73255467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FBE89BF-4595-247D-AD50-7B40D56BD041}"/>
              </a:ext>
            </a:extLst>
          </p:cNvPr>
          <p:cNvSpPr/>
          <p:nvPr/>
        </p:nvSpPr>
        <p:spPr>
          <a:xfrm>
            <a:off x="455611" y="1322388"/>
            <a:ext cx="5928421" cy="4496852"/>
          </a:xfrm>
          <a:prstGeom prst="rect">
            <a:avLst/>
          </a:prstGeom>
        </p:spPr>
        <p:txBody>
          <a:bodyPr wrap="square" lIns="64242" tIns="32121" rIns="64242" bIns="32121">
            <a:spAutoFit/>
          </a:bodyPr>
          <a:lstStyle/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Lorem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ipsum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dolor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sit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adipiscing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Cras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purus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nisl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habitant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morbi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senectus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malesuada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fames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turpis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egestas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rutrum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luctus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mattis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dolor, quis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viverra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Nulla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ut,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posuere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ligula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b="1" dirty="0">
                <a:solidFill>
                  <a:schemeClr val="bg2"/>
                </a:solidFill>
                <a:latin typeface="+mn-lt"/>
              </a:rPr>
              <a:t>Ut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tempor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est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consequat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gravida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neque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efficitur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Cras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interdum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fringilla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endParaRPr lang="ca-ES" altLang="zh-CN" dirty="0">
              <a:latin typeface="+mn-lt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314D810-7B9B-FA23-8E7E-C2A51C2BB4F2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4" name="CuadroTexto 8">
            <a:extLst>
              <a:ext uri="{FF2B5EF4-FFF2-40B4-BE49-F238E27FC236}">
                <a16:creationId xmlns:a16="http://schemas.microsoft.com/office/drawing/2014/main" id="{E4DDD9F2-9249-301D-E8B3-20B027C15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www.uab.cat/prevencio-seguretat-integral</a:t>
            </a:r>
          </a:p>
        </p:txBody>
      </p:sp>
      <p:sp>
        <p:nvSpPr>
          <p:cNvPr id="6" name="QuadreDeText 1">
            <a:extLst>
              <a:ext uri="{FF2B5EF4-FFF2-40B4-BE49-F238E27FC236}">
                <a16:creationId xmlns:a16="http://schemas.microsoft.com/office/drawing/2014/main" id="{BD2674AE-442F-FC08-24C1-C43B49B878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3</a:t>
            </a:fld>
            <a:endParaRPr lang="es-ES" altLang="es-ES" sz="1400" b="1">
              <a:solidFill>
                <a:schemeClr val="bg1"/>
              </a:solidFill>
            </a:endParaRPr>
          </a:p>
        </p:txBody>
      </p:sp>
      <p:sp>
        <p:nvSpPr>
          <p:cNvPr id="7" name="CuadroTexto 2">
            <a:extLst>
              <a:ext uri="{FF2B5EF4-FFF2-40B4-BE49-F238E27FC236}">
                <a16:creationId xmlns:a16="http://schemas.microsoft.com/office/drawing/2014/main" id="{88D6ADAB-762D-B248-E361-A51B0444FA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8" name="Conector recto 12">
            <a:extLst>
              <a:ext uri="{FF2B5EF4-FFF2-40B4-BE49-F238E27FC236}">
                <a16:creationId xmlns:a16="http://schemas.microsoft.com/office/drawing/2014/main" id="{375F3A43-5071-AADE-0609-2AEB647C0162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tge 13" descr="Estudiant treballant amb un ordinador portàtil">
            <a:extLst>
              <a:ext uri="{FF2B5EF4-FFF2-40B4-BE49-F238E27FC236}">
                <a16:creationId xmlns:a16="http://schemas.microsoft.com/office/drawing/2014/main" id="{9F6647F1-FF91-8944-CFE5-58D18D0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8736010" y="0"/>
            <a:ext cx="3455990" cy="6491288"/>
          </a:xfrm>
          <a:prstGeom prst="rect">
            <a:avLst/>
          </a:prstGeom>
        </p:spPr>
      </p:pic>
      <p:sp>
        <p:nvSpPr>
          <p:cNvPr id="20483" name="Rectangle 4">
            <a:extLst>
              <a:ext uri="{FF2B5EF4-FFF2-40B4-BE49-F238E27FC236}">
                <a16:creationId xmlns:a16="http://schemas.microsoft.com/office/drawing/2014/main" id="{400F73ED-1326-075E-365C-D136452FE2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2938" y="4376738"/>
            <a:ext cx="26400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ca-ES" sz="1100">
              <a:solidFill>
                <a:srgbClr val="0099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a-ES" altLang="ca-ES" sz="1100" b="1">
              <a:solidFill>
                <a:srgbClr val="009933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A42FB2F1-A7A7-7463-BBE5-C4E4BBA844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230716"/>
              </p:ext>
            </p:extLst>
          </p:nvPr>
        </p:nvGraphicFramePr>
        <p:xfrm>
          <a:off x="527051" y="1431366"/>
          <a:ext cx="6894514" cy="4600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7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7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934">
                <a:tc>
                  <a:txBody>
                    <a:bodyPr/>
                    <a:lstStyle/>
                    <a:p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Lorem</a:t>
                      </a:r>
                      <a:r>
                        <a:rPr lang="es-ES" sz="1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ipsum</a:t>
                      </a:r>
                      <a:endParaRPr lang="ca-ES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Dolor </a:t>
                      </a:r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endParaRPr lang="ca-ES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602">
                <a:tc>
                  <a:txBody>
                    <a:bodyPr/>
                    <a:lstStyle/>
                    <a:p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Consectetur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adipiscing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elit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x,xx</a:t>
                      </a:r>
                      <a:endParaRPr lang="ca-ES" sz="180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316">
                <a:tc>
                  <a:txBody>
                    <a:bodyPr/>
                    <a:lstStyle/>
                    <a:p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Cras tristique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nisl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consectetur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pharetra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072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Pellentesque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habitant morbi tristique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senectus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netus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malesuada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fames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turpis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egestas</a:t>
                      </a:r>
                      <a:endParaRPr lang="ca-ES" sz="180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016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i="0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nulla</a:t>
                      </a:r>
                      <a:r>
                        <a:rPr lang="es-ES" sz="1800" b="1" i="0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</a:t>
                      </a:r>
                      <a:r>
                        <a:rPr lang="es-ES" sz="1800" b="1" i="0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augue</a:t>
                      </a:r>
                      <a:endParaRPr lang="ca-ES" altLang="ca-ES" sz="1800" b="1" noProof="0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6862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Rutrum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luctus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Pellentesque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mattis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dolor</a:t>
                      </a:r>
                      <a:endParaRPr lang="ca-ES" altLang="ca-ES" sz="18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72948">
                <a:tc>
                  <a:txBody>
                    <a:bodyPr/>
                    <a:lstStyle/>
                    <a:p>
                      <a:pPr eaLnBrk="1" hangingPunct="1">
                        <a:spcBef>
                          <a:spcPts val="0"/>
                        </a:spcBef>
                        <a:buClr>
                          <a:srgbClr val="DD4129"/>
                        </a:buClr>
                        <a:buSzPct val="80000"/>
                        <a:tabLst>
                          <a:tab pos="5418253" algn="r"/>
                        </a:tabLst>
                        <a:defRPr/>
                      </a:pPr>
                      <a:r>
                        <a:rPr lang="es-E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Condimentum</a:t>
                      </a:r>
                      <a:r>
                        <a:rPr lang="es-E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sed </a:t>
                      </a:r>
                      <a:r>
                        <a:rPr lang="es-E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molestie</a:t>
                      </a:r>
                      <a:endParaRPr lang="es-ES" sz="18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eaLnBrk="1" hangingPunct="1">
                        <a:spcBef>
                          <a:spcPts val="0"/>
                        </a:spcBef>
                        <a:buClr>
                          <a:srgbClr val="DD4129"/>
                        </a:buClr>
                        <a:buSzPct val="80000"/>
                        <a:tabLst>
                          <a:tab pos="5418253" algn="r"/>
                        </a:tabLst>
                        <a:defRPr/>
                      </a:pP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Etiam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tempus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nibh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arcu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ac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elementum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mollis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et. Quisque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faucibus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non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accumsan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Suspendisse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augue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sapien</a:t>
                      </a:r>
                      <a:endParaRPr lang="ca-ES" sz="180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CuadroTexto 2">
            <a:extLst>
              <a:ext uri="{FF2B5EF4-FFF2-40B4-BE49-F238E27FC236}">
                <a16:creationId xmlns:a16="http://schemas.microsoft.com/office/drawing/2014/main" id="{1FAF4E83-7319-7D4A-253A-F9257D9C4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5" name="Conector recto 12">
            <a:extLst>
              <a:ext uri="{FF2B5EF4-FFF2-40B4-BE49-F238E27FC236}">
                <a16:creationId xmlns:a16="http://schemas.microsoft.com/office/drawing/2014/main" id="{E91EEE11-C40B-B617-C85E-8A35DF765908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ángulo 2">
            <a:extLst>
              <a:ext uri="{FF2B5EF4-FFF2-40B4-BE49-F238E27FC236}">
                <a16:creationId xmlns:a16="http://schemas.microsoft.com/office/drawing/2014/main" id="{D39AEC09-34B1-4864-B92A-DC9B0C3D338D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10F060A-D2D5-E1A5-8A43-D1ECDD1554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www.uab.cat/prevencio-seguretat-integral</a:t>
            </a:r>
          </a:p>
        </p:txBody>
      </p:sp>
      <p:sp>
        <p:nvSpPr>
          <p:cNvPr id="10" name="QuadreDeText 1">
            <a:extLst>
              <a:ext uri="{FF2B5EF4-FFF2-40B4-BE49-F238E27FC236}">
                <a16:creationId xmlns:a16="http://schemas.microsoft.com/office/drawing/2014/main" id="{948873D4-710A-D9F9-A2C9-746FCC1E5B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4</a:t>
            </a:fld>
            <a:endParaRPr lang="es-ES" altLang="es-ES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tge 11" descr="Estudiants conversant a l'exterior del centre">
            <a:extLst>
              <a:ext uri="{FF2B5EF4-FFF2-40B4-BE49-F238E27FC236}">
                <a16:creationId xmlns:a16="http://schemas.microsoft.com/office/drawing/2014/main" id="{A820988C-2D60-2435-2B61-59275BD238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465"/>
          <a:stretch/>
        </p:blipFill>
        <p:spPr>
          <a:xfrm>
            <a:off x="8734082" y="0"/>
            <a:ext cx="3455989" cy="6597739"/>
          </a:xfrm>
          <a:prstGeom prst="rect">
            <a:avLst/>
          </a:prstGeom>
        </p:spPr>
      </p:pic>
      <p:sp>
        <p:nvSpPr>
          <p:cNvPr id="22531" name="Text Box 9">
            <a:extLst>
              <a:ext uri="{FF2B5EF4-FFF2-40B4-BE49-F238E27FC236}">
                <a16:creationId xmlns:a16="http://schemas.microsoft.com/office/drawing/2014/main" id="{38A59D73-D97E-18D5-E23A-34126E138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5" y="4098926"/>
            <a:ext cx="7862888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3232" tIns="32880" rIns="63232" bIns="3288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ca-ES" sz="700">
                <a:solidFill>
                  <a:schemeClr val="bg1"/>
                </a:solidFill>
                <a:ea typeface="MS PGothic" panose="020B0600070205080204" pitchFamily="34" charset="-128"/>
              </a:rPr>
              <a:t>*Nota de tall juliol de 2015</a:t>
            </a:r>
            <a:endParaRPr lang="ca-ES" altLang="ca-ES" sz="700">
              <a:solidFill>
                <a:schemeClr val="bg1"/>
              </a:solidFill>
              <a:ea typeface="MS PGothic" panose="020B0600070205080204" pitchFamily="34" charset="-128"/>
            </a:endParaRPr>
          </a:p>
        </p:txBody>
      </p: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83EC6DA9-39EE-EB64-0006-859C631E4FCE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533" name="Rectángulo 17">
            <a:extLst>
              <a:ext uri="{FF2B5EF4-FFF2-40B4-BE49-F238E27FC236}">
                <a16:creationId xmlns:a16="http://schemas.microsoft.com/office/drawing/2014/main" id="{10CAC94E-94F4-64B4-36C4-DFC7C10E78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806576"/>
            <a:ext cx="5613400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/>
          <a:p>
            <a:endParaRPr lang="ca-ES" altLang="es-ES"/>
          </a:p>
          <a:p>
            <a:endParaRPr lang="ca-ES" altLang="es-ES"/>
          </a:p>
          <a:p>
            <a:endParaRPr lang="ca-ES" altLang="es-ES"/>
          </a:p>
          <a:p>
            <a:endParaRPr lang="es-ES" alt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9C715A1-6931-577D-9842-3EDB695FB08C}"/>
              </a:ext>
            </a:extLst>
          </p:cNvPr>
          <p:cNvSpPr/>
          <p:nvPr/>
        </p:nvSpPr>
        <p:spPr>
          <a:xfrm>
            <a:off x="465021" y="2821598"/>
            <a:ext cx="64230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rutrum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luctus</a:t>
            </a:r>
            <a:r>
              <a:rPr lang="ca-ES" dirty="0">
                <a:solidFill>
                  <a:srgbClr val="000000"/>
                </a:solidFill>
                <a:latin typeface="+mn-lt"/>
              </a:rPr>
              <a:t>.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Nulla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ut,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posuere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ligula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</a:t>
            </a:r>
            <a:r>
              <a:rPr lang="ca-ES" dirty="0">
                <a:latin typeface="+mn-lt"/>
              </a:rPr>
              <a:t>.</a:t>
            </a: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endParaRPr lang="ca-ES" dirty="0">
              <a:latin typeface="+mn-lt"/>
            </a:endParaRP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Praesent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urna nunc,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condimentum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sed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molestie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rhoncus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nunc.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Morbi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felis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ante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lacinia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porttitor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blandit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lacus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Nunc vitae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molestie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Fusce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sed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sodales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dolor. </a:t>
            </a: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endParaRPr lang="ca-ES" dirty="0">
              <a:latin typeface="+mn-lt"/>
            </a:endParaRPr>
          </a:p>
          <a:p>
            <a:pPr eaLnBrk="1" hangingPunct="1">
              <a:buClr>
                <a:srgbClr val="009933"/>
              </a:buClr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Etiam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tempus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nibh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elementum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ex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et. Quisque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faucibus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non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accumsan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Suspendisse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augue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sapien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Proin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enim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ornare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id,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aliquet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mauris.</a:t>
            </a:r>
            <a:endParaRPr lang="ca-ES" altLang="zh-CN" dirty="0">
              <a:solidFill>
                <a:srgbClr val="009900"/>
              </a:solidFill>
              <a:latin typeface="+mn-lt"/>
            </a:endParaRPr>
          </a:p>
        </p:txBody>
      </p:sp>
      <p:sp>
        <p:nvSpPr>
          <p:cNvPr id="60424" name="Rectángulo 1">
            <a:extLst>
              <a:ext uri="{FF2B5EF4-FFF2-40B4-BE49-F238E27FC236}">
                <a16:creationId xmlns:a16="http://schemas.microsoft.com/office/drawing/2014/main" id="{2B1AC678-76D9-936C-2B5E-357AE7F5E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956" y="1315154"/>
            <a:ext cx="663115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ES" sz="2400" b="1" i="1" dirty="0" err="1">
                <a:latin typeface="+mn-lt"/>
              </a:rPr>
              <a:t>Lorem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ipsum</a:t>
            </a:r>
            <a:r>
              <a:rPr lang="es-ES" sz="2400" b="1" i="1" dirty="0">
                <a:latin typeface="+mn-lt"/>
              </a:rPr>
              <a:t> dolor </a:t>
            </a:r>
            <a:r>
              <a:rPr lang="es-ES" sz="2400" b="1" i="1" dirty="0" err="1">
                <a:latin typeface="+mn-lt"/>
              </a:rPr>
              <a:t>sit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amet</a:t>
            </a:r>
            <a:r>
              <a:rPr lang="es-ES" sz="2400" b="1" i="1" dirty="0">
                <a:latin typeface="+mn-lt"/>
              </a:rPr>
              <a:t>, </a:t>
            </a:r>
            <a:r>
              <a:rPr lang="es-ES" sz="2400" b="1" i="1" dirty="0" err="1">
                <a:latin typeface="+mn-lt"/>
              </a:rPr>
              <a:t>consectetur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adipiscing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elit</a:t>
            </a:r>
            <a:r>
              <a:rPr lang="es-ES" sz="2400" b="1" i="1" dirty="0">
                <a:latin typeface="+mn-lt"/>
              </a:rPr>
              <a:t>. Cras </a:t>
            </a:r>
            <a:r>
              <a:rPr lang="es-ES" sz="2400" b="1" i="1" dirty="0" err="1">
                <a:latin typeface="+mn-lt"/>
              </a:rPr>
              <a:t>tristique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purus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sit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amet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nisl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consectetur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pharetra</a:t>
            </a:r>
            <a:r>
              <a:rPr lang="es-ES" sz="2400" b="1" i="1" dirty="0">
                <a:latin typeface="+mn-lt"/>
              </a:rPr>
              <a:t>. </a:t>
            </a:r>
            <a:endParaRPr lang="es-ES" altLang="es-ES" sz="2400" b="1" i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Rectángulo 2">
            <a:extLst>
              <a:ext uri="{FF2B5EF4-FFF2-40B4-BE49-F238E27FC236}">
                <a16:creationId xmlns:a16="http://schemas.microsoft.com/office/drawing/2014/main" id="{EAB2989A-CF6A-C408-58C9-2B8BD5AD87EE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7" name="CuadroTexto 8">
            <a:extLst>
              <a:ext uri="{FF2B5EF4-FFF2-40B4-BE49-F238E27FC236}">
                <a16:creationId xmlns:a16="http://schemas.microsoft.com/office/drawing/2014/main" id="{B1B7E1EE-8E4A-439F-0A04-CF46D4B86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www.uab.cat/prevencio-seguretat-integral</a:t>
            </a:r>
          </a:p>
        </p:txBody>
      </p:sp>
      <p:sp>
        <p:nvSpPr>
          <p:cNvPr id="8" name="QuadreDeText 1">
            <a:extLst>
              <a:ext uri="{FF2B5EF4-FFF2-40B4-BE49-F238E27FC236}">
                <a16:creationId xmlns:a16="http://schemas.microsoft.com/office/drawing/2014/main" id="{892AD527-438D-07B4-68D1-BFC8FFC90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5</a:t>
            </a:fld>
            <a:endParaRPr lang="es-ES" altLang="es-ES" sz="1400" b="1">
              <a:solidFill>
                <a:schemeClr val="bg1"/>
              </a:solidFill>
            </a:endParaRPr>
          </a:p>
        </p:txBody>
      </p:sp>
      <p:sp>
        <p:nvSpPr>
          <p:cNvPr id="9" name="CuadroTexto 2">
            <a:extLst>
              <a:ext uri="{FF2B5EF4-FFF2-40B4-BE49-F238E27FC236}">
                <a16:creationId xmlns:a16="http://schemas.microsoft.com/office/drawing/2014/main" id="{4CDD4719-D6E4-9587-7D91-AECF9B62F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10" name="Conector recto 12">
            <a:extLst>
              <a:ext uri="{FF2B5EF4-FFF2-40B4-BE49-F238E27FC236}">
                <a16:creationId xmlns:a16="http://schemas.microsoft.com/office/drawing/2014/main" id="{C05DB22F-BCAB-CE03-C468-CA768D582998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Disseny personalitzat">
  <a:themeElements>
    <a:clrScheme name="Disseny personalitz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seny personalitza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seny personalitz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lantilla_EFUAB_formacio_prevencio_seguretat_integral [solo lectura]" id="{6BF5F2C2-82F0-4AED-955D-ADD84A026292}" vid="{3FDB6CDD-4831-4804-B07B-1EA4AC3522B1}"/>
    </a:ext>
  </a:extLst>
</a:theme>
</file>

<file path=ppt/theme/theme2.xml><?xml version="1.0" encoding="utf-8"?>
<a:theme xmlns:a="http://schemas.openxmlformats.org/drawingml/2006/main" name="1_Tema de Office">
  <a:themeElements>
    <a:clrScheme name="Escola FUAB Formació">
      <a:dk1>
        <a:srgbClr val="000000"/>
      </a:dk1>
      <a:lt1>
        <a:sysClr val="window" lastClr="FFFFFF"/>
      </a:lt1>
      <a:dk2>
        <a:srgbClr val="57B14C"/>
      </a:dk2>
      <a:lt2>
        <a:srgbClr val="008C3C"/>
      </a:lt2>
      <a:accent1>
        <a:srgbClr val="A25127"/>
      </a:accent1>
      <a:accent2>
        <a:srgbClr val="737B4C"/>
      </a:accent2>
      <a:accent3>
        <a:srgbClr val="A9C47F"/>
      </a:accent3>
      <a:accent4>
        <a:srgbClr val="B3A369"/>
      </a:accent4>
      <a:accent5>
        <a:srgbClr val="F4CE00"/>
      </a:accent5>
      <a:accent6>
        <a:srgbClr val="007381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lantilla_EFUAB_formacio_prevencio_seguretat_integral [solo lectura]" id="{6BF5F2C2-82F0-4AED-955D-ADD84A026292}" vid="{F0814AB4-986F-46BE-AE25-CE4CA80997F3}"/>
    </a:ext>
  </a:extLst>
</a:theme>
</file>

<file path=ppt/theme/theme3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8687</TotalTime>
  <Words>349</Words>
  <Application>Microsoft Office PowerPoint</Application>
  <PresentationFormat>Panorámica</PresentationFormat>
  <Paragraphs>60</Paragraphs>
  <Slides>5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MS PGothic</vt:lpstr>
      <vt:lpstr>Arial</vt:lpstr>
      <vt:lpstr>Calibri</vt:lpstr>
      <vt:lpstr>黑体</vt:lpstr>
      <vt:lpstr>Times New Roman</vt:lpstr>
      <vt:lpstr>Wingdings</vt:lpstr>
      <vt:lpstr>Disseny personalitzat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Fundació UAB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Prevenció i Seguretat Integral Escola FUAB Formació</dc:creator>
  <cp:lastModifiedBy>Victoria Salvador Herreros</cp:lastModifiedBy>
  <cp:revision>536</cp:revision>
  <cp:lastPrinted>2018-02-19T09:29:45Z</cp:lastPrinted>
  <dcterms:created xsi:type="dcterms:W3CDTF">2003-10-01T11:49:03Z</dcterms:created>
  <dcterms:modified xsi:type="dcterms:W3CDTF">2023-06-23T07:10:36Z</dcterms:modified>
</cp:coreProperties>
</file>