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8" r:id="rId2"/>
    <p:sldId id="268" r:id="rId3"/>
    <p:sldId id="269" r:id="rId4"/>
    <p:sldId id="270" r:id="rId5"/>
    <p:sldId id="274" r:id="rId6"/>
    <p:sldId id="273" r:id="rId7"/>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99" userDrawn="1">
          <p15:clr>
            <a:srgbClr val="A4A3A4"/>
          </p15:clr>
        </p15:guide>
        <p15:guide id="2" pos="3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723"/>
    <a:srgbClr val="000000"/>
    <a:srgbClr val="ACD2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11995D-A306-4F06-BBAD-A2BEAACAFEB1}" v="33" dt="2023-06-20T07:43:54.990"/>
  </p1510:revLst>
</p1510:revInfo>
</file>

<file path=ppt/tableStyles.xml><?xml version="1.0" encoding="utf-8"?>
<a:tblStyleLst xmlns:a="http://schemas.openxmlformats.org/drawingml/2006/main" def="{5C22544A-7EE6-4342-B048-85BDC9FD1C3A}">
  <a:tblStyle styleId="{073A0DAA-6AF3-43AB-8588-CEC1D06C72B9}" styleName="Estil mitjà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Estil mitjà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Estil mitjà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10A1B5D5-9B99-4C35-A422-299274C87663}" styleName="Estil mitjà 1 - èmfasi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Estil mitjà 2 - èmfasi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Estil mitjà 2 - èmfasi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030" autoAdjust="0"/>
    <p:restoredTop sz="97391" autoAdjust="0"/>
  </p:normalViewPr>
  <p:slideViewPr>
    <p:cSldViewPr snapToGrid="0">
      <p:cViewPr>
        <p:scale>
          <a:sx n="125" d="100"/>
          <a:sy n="125" d="100"/>
        </p:scale>
        <p:origin x="1088" y="724"/>
      </p:cViewPr>
      <p:guideLst>
        <p:guide orient="horz" pos="799"/>
        <p:guide pos="363"/>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a-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6398471926936"/>
          <c:y val="3.9831689616150898E-2"/>
          <c:w val="0.527202886156245"/>
          <c:h val="0.79080432923436705"/>
        </c:manualLayout>
      </c:layout>
      <c:doughnutChart>
        <c:varyColors val="1"/>
        <c:ser>
          <c:idx val="0"/>
          <c:order val="0"/>
          <c:tx>
            <c:strRef>
              <c:f>Hoja1!$B$1</c:f>
              <c:strCache>
                <c:ptCount val="1"/>
                <c:pt idx="0">
                  <c:v>Exemple titol</c:v>
                </c:pt>
              </c:strCache>
            </c:strRef>
          </c:tx>
          <c:spPr>
            <a:ln>
              <a:solidFill>
                <a:schemeClr val="tx1"/>
              </a:solidFill>
            </a:ln>
            <a:effectLst/>
          </c:spPr>
          <c:dPt>
            <c:idx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1-FF39-4BD7-9C13-DB0366CDA6C8}"/>
              </c:ext>
            </c:extLst>
          </c:dPt>
          <c:dPt>
            <c:idx val="1"/>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3-FF39-4BD7-9C13-DB0366CDA6C8}"/>
              </c:ext>
            </c:extLst>
          </c:dPt>
          <c:dPt>
            <c:idx val="2"/>
            <c:bubble3D val="0"/>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5-FF39-4BD7-9C13-DB0366CDA6C8}"/>
              </c:ext>
            </c:extLst>
          </c:dPt>
          <c:dPt>
            <c:idx val="3"/>
            <c:bubble3D val="0"/>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7-FF39-4BD7-9C13-DB0366CDA6C8}"/>
              </c:ext>
            </c:extLst>
          </c:dPt>
          <c:dLbls>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Arial"/>
                    <a:ea typeface="+mn-ea"/>
                    <a:cs typeface="+mn-cs"/>
                  </a:defRPr>
                </a:pPr>
                <a:endParaRPr lang="es-ES"/>
              </a:p>
            </c:txPr>
            <c:showLegendKey val="0"/>
            <c:showVal val="1"/>
            <c:showCatName val="0"/>
            <c:showSerName val="0"/>
            <c:showPercent val="0"/>
            <c:showBubbleSize val="0"/>
            <c:showLeaderLines val="1"/>
            <c:leaderLines>
              <c:spPr>
                <a:ln w="6350" cap="flat" cmpd="sng" algn="ctr">
                  <a:solidFill>
                    <a:schemeClr val="tx1"/>
                  </a:solidFill>
                  <a:prstDash val="solid"/>
                  <a:round/>
                </a:ln>
                <a:effectLst/>
              </c:spPr>
            </c:leaderLines>
            <c:extLst>
              <c:ext xmlns:c15="http://schemas.microsoft.com/office/drawing/2012/chart" uri="{CE6537A1-D6FC-4f65-9D91-7224C49458BB}"/>
            </c:extLst>
          </c:dLbls>
          <c:cat>
            <c:strRef>
              <c:f>Hoja1!$A$2:$A$5</c:f>
              <c:strCache>
                <c:ptCount val="4"/>
                <c:pt idx="0">
                  <c:v>1er trim.</c:v>
                </c:pt>
                <c:pt idx="1">
                  <c:v>2do trim.</c:v>
                </c:pt>
                <c:pt idx="2">
                  <c:v>3er trim.</c:v>
                </c:pt>
                <c:pt idx="3">
                  <c:v>4to trim.</c:v>
                </c:pt>
              </c:strCache>
            </c:strRef>
          </c:cat>
          <c:val>
            <c:numRef>
              <c:f>Hoja1!$B$2:$B$5</c:f>
              <c:numCache>
                <c:formatCode>General</c:formatCode>
                <c:ptCount val="4"/>
                <c:pt idx="0">
                  <c:v>10</c:v>
                </c:pt>
                <c:pt idx="1">
                  <c:v>30</c:v>
                </c:pt>
                <c:pt idx="2">
                  <c:v>15</c:v>
                </c:pt>
                <c:pt idx="3">
                  <c:v>55</c:v>
                </c:pt>
              </c:numCache>
            </c:numRef>
          </c:val>
          <c:extLst>
            <c:ext xmlns:c16="http://schemas.microsoft.com/office/drawing/2014/chart" uri="{C3380CC4-5D6E-409C-BE32-E72D297353CC}">
              <c16:uniqueId val="{00000008-FF39-4BD7-9C13-DB0366CDA6C8}"/>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6350" cap="flat" cmpd="sng" algn="ctr">
      <a:noFill/>
      <a:prstDash val="solid"/>
      <a:miter lim="800000"/>
    </a:ln>
    <a:effectLst/>
  </c:spPr>
  <c:txPr>
    <a:bodyPr/>
    <a:lstStyle/>
    <a:p>
      <a:pPr>
        <a:defRPr sz="1800"/>
      </a:pPr>
      <a:endParaRPr lang="es-E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119">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3">
      <cs:styleClr val="auto"/>
    </cs:fillRef>
    <cs:effectRef idx="2">
      <a:schemeClr val="dk1"/>
    </cs:effectRef>
    <cs:fontRef idx="minor">
      <a:schemeClr val="tx1"/>
    </cs:fontRef>
  </cs:dataPoint>
  <cs:dataPoint3D>
    <cs:lnRef idx="0"/>
    <cs:fillRef idx="1">
      <cs:styleClr val="auto"/>
    </cs:fillRef>
    <cs:effectRef idx="2">
      <a:schemeClr val="dk1"/>
    </cs:effectRef>
    <cs:fontRef idx="minor">
      <a:schemeClr val="tx1"/>
    </cs:fontRef>
  </cs:dataPoint3D>
  <cs:dataPointLine>
    <cs:lnRef idx="1">
      <cs:styleClr val="auto"/>
    </cs:lnRef>
    <cs:lineWidthScale>5</cs:lineWidthScale>
    <cs:fillRef idx="0"/>
    <cs:effectRef idx="0"/>
    <cs:fontRef idx="minor">
      <a:schemeClr val="tx1"/>
    </cs:fontRef>
    <cs:spPr>
      <a:ln cap="rnd">
        <a:round/>
      </a:ln>
    </cs:spPr>
  </cs:dataPointLine>
  <cs:dataPointMarker>
    <cs:lnRef idx="1">
      <cs:styleClr val="auto"/>
    </cs:lnRef>
    <cs:fillRef idx="3">
      <cs:styleClr val="auto"/>
    </cs:fillRef>
    <cs:effectRef idx="2">
      <a:schemeClr val="dk1"/>
    </cs:effectRef>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0"/>
    <cs:fillRef idx="3" mods="ignoreCSTransforms">
      <cs:styleClr val="0">
        <a:shade val="25000"/>
      </cs:styleClr>
    </cs:fillRef>
    <cs:effectRef idx="2">
      <a:schemeClr val="dk1"/>
    </cs:effectRef>
    <cs:fontRef idx="minor">
      <a:schemeClr val="tx1"/>
    </cs:fontRef>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0"/>
    <cs:fillRef idx="3" mods="ignoreCSTransforms">
      <cs:styleClr val="0">
        <a:tint val="25000"/>
      </cs:styleClr>
    </cs:fillRef>
    <cs:effectRef idx="2">
      <a:schemeClr val="dk1"/>
    </cs:effectRef>
    <cs:fontRef idx="minor">
      <a:schemeClr val="tx1"/>
    </cs:fontRef>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a-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8E46EB-7ED4-4E81-B5A8-CAAE973A36B1}" type="datetimeFigureOut">
              <a:rPr lang="ca-ES" smtClean="0"/>
              <a:t>3/6/2025</a:t>
            </a:fld>
            <a:endParaRPr lang="ca-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a-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a-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CE0EC8-6B12-4D72-B689-D1B018B569F3}" type="slidenum">
              <a:rPr lang="ca-ES" smtClean="0"/>
              <a:t>‹#›</a:t>
            </a:fld>
            <a:endParaRPr lang="ca-ES"/>
          </a:p>
        </p:txBody>
      </p:sp>
    </p:spTree>
    <p:extLst>
      <p:ext uri="{BB962C8B-B14F-4D97-AF65-F5344CB8AC3E}">
        <p14:creationId xmlns:p14="http://schemas.microsoft.com/office/powerpoint/2010/main" val="915183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DCCE0EC8-6B12-4D72-B689-D1B018B569F3}" type="slidenum">
              <a:rPr lang="ca-ES" smtClean="0"/>
              <a:t>1</a:t>
            </a:fld>
            <a:endParaRPr lang="ca-ES"/>
          </a:p>
        </p:txBody>
      </p:sp>
    </p:spTree>
    <p:extLst>
      <p:ext uri="{BB962C8B-B14F-4D97-AF65-F5344CB8AC3E}">
        <p14:creationId xmlns:p14="http://schemas.microsoft.com/office/powerpoint/2010/main" val="1346195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D2088980-06ED-5F45-BC66-4D07F267F9B6}" type="slidenum">
              <a:rPr lang="es-ES" smtClean="0"/>
              <a:t>2</a:t>
            </a:fld>
            <a:endParaRPr lang="es-ES"/>
          </a:p>
        </p:txBody>
      </p:sp>
    </p:spTree>
    <p:extLst>
      <p:ext uri="{BB962C8B-B14F-4D97-AF65-F5344CB8AC3E}">
        <p14:creationId xmlns:p14="http://schemas.microsoft.com/office/powerpoint/2010/main" val="3507823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D2088980-06ED-5F45-BC66-4D07F267F9B6}" type="slidenum">
              <a:rPr lang="es-ES" smtClean="0"/>
              <a:t>3</a:t>
            </a:fld>
            <a:endParaRPr lang="es-ES"/>
          </a:p>
        </p:txBody>
      </p:sp>
    </p:spTree>
    <p:extLst>
      <p:ext uri="{BB962C8B-B14F-4D97-AF65-F5344CB8AC3E}">
        <p14:creationId xmlns:p14="http://schemas.microsoft.com/office/powerpoint/2010/main" val="619780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a:lstStyle/>
          <a:p>
            <a:endParaRPr lang="es-ES" dirty="0"/>
          </a:p>
          <a:p>
            <a:endParaRPr lang="es-ES" dirty="0"/>
          </a:p>
        </p:txBody>
      </p:sp>
      <p:sp>
        <p:nvSpPr>
          <p:cNvPr id="4" name="Marcador de número de diapositiva 3"/>
          <p:cNvSpPr>
            <a:spLocks noGrp="1"/>
          </p:cNvSpPr>
          <p:nvPr>
            <p:ph type="sldNum" sz="quarter" idx="10"/>
          </p:nvPr>
        </p:nvSpPr>
        <p:spPr/>
        <p:txBody>
          <a:bodyPr/>
          <a:lstStyle/>
          <a:p>
            <a:fld id="{D2088980-06ED-5F45-BC66-4D07F267F9B6}" type="slidenum">
              <a:rPr lang="es-ES" smtClean="0"/>
              <a:t>4</a:t>
            </a:fld>
            <a:endParaRPr lang="es-ES"/>
          </a:p>
        </p:txBody>
      </p:sp>
    </p:spTree>
    <p:extLst>
      <p:ext uri="{BB962C8B-B14F-4D97-AF65-F5344CB8AC3E}">
        <p14:creationId xmlns:p14="http://schemas.microsoft.com/office/powerpoint/2010/main" val="3611929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a:lstStyle/>
          <a:p>
            <a:endParaRPr lang="es-ES" dirty="0"/>
          </a:p>
          <a:p>
            <a:endParaRPr lang="es-ES" dirty="0"/>
          </a:p>
        </p:txBody>
      </p:sp>
      <p:sp>
        <p:nvSpPr>
          <p:cNvPr id="4" name="Marcador de número de diapositiva 3"/>
          <p:cNvSpPr>
            <a:spLocks noGrp="1"/>
          </p:cNvSpPr>
          <p:nvPr>
            <p:ph type="sldNum" sz="quarter" idx="5"/>
          </p:nvPr>
        </p:nvSpPr>
        <p:spPr/>
        <p:txBody>
          <a:bodyPr/>
          <a:lstStyle/>
          <a:p>
            <a:fld id="{DCCE0EC8-6B12-4D72-B689-D1B018B569F3}" type="slidenum">
              <a:rPr lang="ca-ES" smtClean="0"/>
              <a:t>5</a:t>
            </a:fld>
            <a:endParaRPr lang="ca-ES"/>
          </a:p>
        </p:txBody>
      </p:sp>
    </p:spTree>
    <p:extLst>
      <p:ext uri="{BB962C8B-B14F-4D97-AF65-F5344CB8AC3E}">
        <p14:creationId xmlns:p14="http://schemas.microsoft.com/office/powerpoint/2010/main" val="954606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DCCE0EC8-6B12-4D72-B689-D1B018B569F3}" type="slidenum">
              <a:rPr lang="ca-ES" smtClean="0"/>
              <a:t>6</a:t>
            </a:fld>
            <a:endParaRPr lang="ca-ES"/>
          </a:p>
        </p:txBody>
      </p:sp>
    </p:spTree>
    <p:extLst>
      <p:ext uri="{BB962C8B-B14F-4D97-AF65-F5344CB8AC3E}">
        <p14:creationId xmlns:p14="http://schemas.microsoft.com/office/powerpoint/2010/main" val="4218164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596033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4255159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1548302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46ACFD2C-81BE-434C-A612-12BDB52A82EF}" type="datetimeFigureOut">
              <a:rPr lang="ca-ES" smtClean="0"/>
              <a:t>3/6/2025</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76859886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Content Placeholder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Content Placeholder 5"/>
          <p:cNvSpPr>
            <a:spLocks noGrp="1"/>
          </p:cNvSpPr>
          <p:nvPr>
            <p:ph sz="quarter" idx="4"/>
          </p:nvPr>
        </p:nvSpPr>
        <p:spPr>
          <a:xfrm>
            <a:off x="6172202"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46ACFD2C-81BE-434C-A612-12BDB52A82EF}" type="datetimeFigureOut">
              <a:rPr lang="ca-ES" smtClean="0"/>
              <a:t>3/6/2025</a:t>
            </a:fld>
            <a:endParaRPr lang="ca-ES"/>
          </a:p>
        </p:txBody>
      </p:sp>
      <p:sp>
        <p:nvSpPr>
          <p:cNvPr id="8" name="Footer Placeholder 7"/>
          <p:cNvSpPr>
            <a:spLocks noGrp="1"/>
          </p:cNvSpPr>
          <p:nvPr>
            <p:ph type="ftr" sz="quarter" idx="11"/>
          </p:nvPr>
        </p:nvSpPr>
        <p:spPr/>
        <p:txBody>
          <a:bodyPr/>
          <a:lstStyle/>
          <a:p>
            <a:endParaRPr lang="ca-ES"/>
          </a:p>
        </p:txBody>
      </p:sp>
      <p:sp>
        <p:nvSpPr>
          <p:cNvPr id="9" name="Slide Number Placeholder 8"/>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1467346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46ACFD2C-81BE-434C-A612-12BDB52A82EF}" type="datetimeFigureOut">
              <a:rPr lang="ca-ES" smtClean="0"/>
              <a:t>3/6/2025</a:t>
            </a:fld>
            <a:endParaRPr lang="ca-ES"/>
          </a:p>
        </p:txBody>
      </p:sp>
      <p:sp>
        <p:nvSpPr>
          <p:cNvPr id="4" name="Footer Placeholder 3"/>
          <p:cNvSpPr>
            <a:spLocks noGrp="1"/>
          </p:cNvSpPr>
          <p:nvPr>
            <p:ph type="ftr" sz="quarter" idx="11"/>
          </p:nvPr>
        </p:nvSpPr>
        <p:spPr/>
        <p:txBody>
          <a:bodyPr/>
          <a:lstStyle/>
          <a:p>
            <a:endParaRPr lang="ca-ES"/>
          </a:p>
        </p:txBody>
      </p:sp>
      <p:sp>
        <p:nvSpPr>
          <p:cNvPr id="5" name="Slide Number Placeholder 4"/>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632455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ACFD2C-81BE-434C-A612-12BDB52A82EF}" type="datetimeFigureOut">
              <a:rPr lang="ca-ES" smtClean="0"/>
              <a:t>3/6/2025</a:t>
            </a:fld>
            <a:endParaRPr lang="ca-ES"/>
          </a:p>
        </p:txBody>
      </p:sp>
      <p:sp>
        <p:nvSpPr>
          <p:cNvPr id="3" name="Footer Placeholder 2"/>
          <p:cNvSpPr>
            <a:spLocks noGrp="1"/>
          </p:cNvSpPr>
          <p:nvPr>
            <p:ph type="ftr" sz="quarter" idx="11"/>
          </p:nvPr>
        </p:nvSpPr>
        <p:spPr/>
        <p:txBody>
          <a:bodyPr/>
          <a:lstStyle/>
          <a:p>
            <a:endParaRPr lang="ca-ES"/>
          </a:p>
        </p:txBody>
      </p:sp>
      <p:sp>
        <p:nvSpPr>
          <p:cNvPr id="4" name="Slide Number Placeholder 3"/>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014103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46ACFD2C-81BE-434C-A612-12BDB52A82EF}" type="datetimeFigureOut">
              <a:rPr lang="ca-ES" smtClean="0"/>
              <a:t>3/6/2025</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2217239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9"/>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46ACFD2C-81BE-434C-A612-12BDB52A82EF}" type="datetimeFigureOut">
              <a:rPr lang="ca-ES" smtClean="0"/>
              <a:t>3/6/2025</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687971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336486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305899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CFD2C-81BE-434C-A612-12BDB52A82EF}" type="datetimeFigureOut">
              <a:rPr lang="ca-ES" smtClean="0"/>
              <a:t>3/6/2025</a:t>
            </a:fld>
            <a:endParaRPr lang="ca-ES"/>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a-ES"/>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C38BFC-B3B9-4863-B138-64B367EFCDD2}" type="slidenum">
              <a:rPr lang="ca-ES" smtClean="0"/>
              <a:t>‹#›</a:t>
            </a:fld>
            <a:endParaRPr lang="ca-ES"/>
          </a:p>
        </p:txBody>
      </p:sp>
    </p:spTree>
    <p:extLst>
      <p:ext uri="{BB962C8B-B14F-4D97-AF65-F5344CB8AC3E}">
        <p14:creationId xmlns:p14="http://schemas.microsoft.com/office/powerpoint/2010/main" val="33016634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www.uab.cat/web/la-uab/itineraris/proteccio-de-dades/politica-proteccio-de-dades-1345763218319.html" TargetMode="External"/><Relationship Id="rId4" Type="http://schemas.openxmlformats.org/officeDocument/2006/relationships/hyperlink" Target="mailto:proteccio.dades@uab.ca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Rectángulo 3">
            <a:extLst>
              <a:ext uri="{FF2B5EF4-FFF2-40B4-BE49-F238E27FC236}">
                <a16:creationId xmlns:a16="http://schemas.microsoft.com/office/drawing/2014/main" id="{EF9F1CA0-3C0E-C442-949F-17FA1F5383C4}"/>
              </a:ext>
            </a:extLst>
          </p:cNvPr>
          <p:cNvSpPr/>
          <p:nvPr/>
        </p:nvSpPr>
        <p:spPr>
          <a:xfrm>
            <a:off x="0" y="0"/>
            <a:ext cx="12192000" cy="6858000"/>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11" name="Rectángulo 10">
            <a:extLst>
              <a:ext uri="{C183D7F6-B498-43B3-948B-1728B52AA6E4}">
                <adec:decorative xmlns:adec="http://schemas.microsoft.com/office/drawing/2017/decorative" val="1"/>
              </a:ext>
            </a:extLst>
          </p:cNvPr>
          <p:cNvSpPr/>
          <p:nvPr/>
        </p:nvSpPr>
        <p:spPr>
          <a:xfrm>
            <a:off x="616602" y="800100"/>
            <a:ext cx="989264" cy="7185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p>
        </p:txBody>
      </p:sp>
      <p:sp>
        <p:nvSpPr>
          <p:cNvPr id="3" name="Título 2"/>
          <p:cNvSpPr txBox="1">
            <a:spLocks noGrp="1"/>
          </p:cNvSpPr>
          <p:nvPr>
            <p:ph type="title" idx="4294967295"/>
          </p:nvPr>
        </p:nvSpPr>
        <p:spPr>
          <a:xfrm>
            <a:off x="576263" y="1327779"/>
            <a:ext cx="6158875" cy="523220"/>
          </a:xfrm>
          <a:prstGeom prst="rect">
            <a:avLst/>
          </a:prstGeom>
          <a:solidFill>
            <a:srgbClr val="000000">
              <a:alpha val="0"/>
            </a:srgbClr>
          </a:solid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nSpc>
                <a:spcPct val="85000"/>
              </a:lnSpc>
              <a:spcBef>
                <a:spcPts val="0"/>
              </a:spcBef>
              <a:defRPr/>
            </a:pPr>
            <a:r>
              <a:rPr lang="ca-ES" sz="4000" b="1" dirty="0">
                <a:solidFill>
                  <a:schemeClr val="bg1"/>
                </a:solidFill>
                <a:latin typeface="Arial"/>
                <a:ea typeface="+mn-ea"/>
                <a:cs typeface="Arial"/>
              </a:rPr>
              <a:t>Títol presentació</a:t>
            </a:r>
          </a:p>
        </p:txBody>
      </p:sp>
      <p:sp>
        <p:nvSpPr>
          <p:cNvPr id="6" name="CuadroTexto 5"/>
          <p:cNvSpPr txBox="1"/>
          <p:nvPr/>
        </p:nvSpPr>
        <p:spPr>
          <a:xfrm>
            <a:off x="576263" y="2192409"/>
            <a:ext cx="7124853" cy="417600"/>
          </a:xfrm>
          <a:prstGeom prst="rect">
            <a:avLst/>
          </a:prstGeom>
          <a:solidFill>
            <a:srgbClr val="000000">
              <a:alpha val="0"/>
            </a:srgbClr>
          </a:solidFill>
        </p:spPr>
        <p:txBody>
          <a:bodyPr wrap="square" lIns="0" tIns="0" rIns="0" bIns="0" rtlCol="0">
            <a:spAutoFit/>
          </a:bodyPr>
          <a:lstStyle/>
          <a:p>
            <a:pPr>
              <a:lnSpc>
                <a:spcPct val="85000"/>
              </a:lnSpc>
            </a:pPr>
            <a:r>
              <a:rPr lang="ca-ES" sz="3200" b="1" dirty="0">
                <a:solidFill>
                  <a:schemeClr val="bg1"/>
                </a:solidFill>
                <a:latin typeface="Arial"/>
                <a:cs typeface="Arial"/>
              </a:rPr>
              <a:t>Subtítol</a:t>
            </a:r>
          </a:p>
        </p:txBody>
      </p:sp>
      <p:pic>
        <p:nvPicPr>
          <p:cNvPr id="9" name="Imatge 8" descr="Universitat Autònoma de Barcelona UAB versió 2023">
            <a:extLst>
              <a:ext uri="{FF2B5EF4-FFF2-40B4-BE49-F238E27FC236}">
                <a16:creationId xmlns:a16="http://schemas.microsoft.com/office/drawing/2014/main" id="{C19A5D6F-A8EF-8599-1DD8-474DEAB5A2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69484" y="6199864"/>
            <a:ext cx="2346253" cy="253324"/>
          </a:xfrm>
          <a:prstGeom prst="rect">
            <a:avLst/>
          </a:prstGeom>
        </p:spPr>
      </p:pic>
      <p:pic>
        <p:nvPicPr>
          <p:cNvPr id="10" name="Imatge 9" descr="Imatge que conté text, Font, Gràfics, disseny gràfic&#10;&#10;Pot ser que el contingut generat amb IA no sigui correcte.">
            <a:extLst>
              <a:ext uri="{FF2B5EF4-FFF2-40B4-BE49-F238E27FC236}">
                <a16:creationId xmlns:a16="http://schemas.microsoft.com/office/drawing/2014/main" id="{2FDEF5FE-286C-2B26-1D91-495B027517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2065" y="6105423"/>
            <a:ext cx="3563208" cy="443359"/>
          </a:xfrm>
          <a:prstGeom prst="rect">
            <a:avLst/>
          </a:prstGeom>
        </p:spPr>
      </p:pic>
    </p:spTree>
    <p:extLst>
      <p:ext uri="{BB962C8B-B14F-4D97-AF65-F5344CB8AC3E}">
        <p14:creationId xmlns:p14="http://schemas.microsoft.com/office/powerpoint/2010/main" val="268178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a:extLs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5819038"/>
            <a:ext cx="12192000" cy="1038962"/>
          </a:xfrm>
          <a:prstGeom prst="rect">
            <a:avLst/>
          </a:prstGeom>
        </p:spPr>
      </p:pic>
      <p:sp>
        <p:nvSpPr>
          <p:cNvPr id="14" name="Rectángulo 13">
            <a:extLst>
              <a:ext uri="{FF2B5EF4-FFF2-40B4-BE49-F238E27FC236}">
                <a16:creationId xmlns:a16="http://schemas.microsoft.com/office/drawing/2014/main" id="{2FB64B95-893F-F940-BF35-CC34806CF7FA}"/>
              </a:ext>
            </a:extLst>
          </p:cNvPr>
          <p:cNvSpPr/>
          <p:nvPr/>
        </p:nvSpPr>
        <p:spPr>
          <a:xfrm>
            <a:off x="0" y="5819038"/>
            <a:ext cx="12192000" cy="1038963"/>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8" name="Título 7">
            <a:extLst>
              <a:ext uri="{FF2B5EF4-FFF2-40B4-BE49-F238E27FC236}">
                <a16:creationId xmlns:a16="http://schemas.microsoft.com/office/drawing/2014/main" id="{382CA3D4-9D64-1BC9-BF3C-ED162D4905F0}"/>
              </a:ext>
            </a:extLst>
          </p:cNvPr>
          <p:cNvSpPr>
            <a:spLocks noGrp="1"/>
          </p:cNvSpPr>
          <p:nvPr>
            <p:ph type="title"/>
          </p:nvPr>
        </p:nvSpPr>
        <p:spPr>
          <a:xfrm>
            <a:off x="479540" y="442642"/>
            <a:ext cx="7886700" cy="856997"/>
          </a:xfrm>
        </p:spPr>
        <p:txBody>
          <a:bodyPr anchor="t">
            <a:noAutofit/>
          </a:bodyPr>
          <a:lstStyle/>
          <a:p>
            <a:pPr>
              <a:lnSpc>
                <a:spcPct val="85000"/>
              </a:lnSpc>
              <a:spcBef>
                <a:spcPts val="0"/>
              </a:spcBef>
              <a:defRPr/>
            </a:pPr>
            <a:r>
              <a:rPr lang="is-IS" sz="3200" b="1" dirty="0">
                <a:solidFill>
                  <a:schemeClr val="bg2"/>
                </a:solidFill>
                <a:latin typeface="Arial" panose="020B0604020202020204" pitchFamily="34" charset="0"/>
                <a:ea typeface="+mn-ea"/>
                <a:cs typeface="Arial" panose="020B0604020202020204" pitchFamily="34" charset="0"/>
              </a:rPr>
              <a:t>Exemple de </a:t>
            </a:r>
            <a:r>
              <a:rPr lang="es-ES" sz="3200" b="1" dirty="0">
                <a:solidFill>
                  <a:schemeClr val="bg2"/>
                </a:solidFill>
                <a:latin typeface="Arial" panose="020B0604020202020204" pitchFamily="34" charset="0"/>
                <a:cs typeface="Arial" panose="020B0604020202020204" pitchFamily="34" charset="0"/>
              </a:rPr>
              <a:t>diapositiva</a:t>
            </a:r>
            <a:r>
              <a:rPr lang="is-IS" sz="3200" b="1" dirty="0">
                <a:solidFill>
                  <a:schemeClr val="bg2"/>
                </a:solidFill>
                <a:latin typeface="Arial" panose="020B0604020202020204" pitchFamily="34" charset="0"/>
                <a:ea typeface="+mn-ea"/>
                <a:cs typeface="Arial" panose="020B0604020202020204" pitchFamily="34" charset="0"/>
              </a:rPr>
              <a:t> </a:t>
            </a:r>
            <a:r>
              <a:rPr lang="is-IS" sz="3200" b="1" dirty="0">
                <a:solidFill>
                  <a:schemeClr val="bg2"/>
                </a:solidFill>
                <a:latin typeface="Arial"/>
                <a:ea typeface="+mn-ea"/>
                <a:cs typeface="Arial"/>
              </a:rPr>
              <a:t>amb foto</a:t>
            </a:r>
            <a:br>
              <a:rPr lang="ca-ES" sz="3200" b="1" dirty="0">
                <a:solidFill>
                  <a:srgbClr val="3BAF29"/>
                </a:solidFill>
                <a:latin typeface="Arial"/>
                <a:ea typeface="+mn-ea"/>
                <a:cs typeface="Arial"/>
              </a:rPr>
            </a:br>
            <a:endParaRPr lang="es-ES" dirty="0"/>
          </a:p>
        </p:txBody>
      </p:sp>
      <p:sp>
        <p:nvSpPr>
          <p:cNvPr id="4" name="Rectángulo 3">
            <a:extLst>
              <a:ext uri="{C183D7F6-B498-43B3-948B-1728B52AA6E4}">
                <adec:decorative xmlns:adec="http://schemas.microsoft.com/office/drawing/2017/decorative" val="1"/>
              </a:ext>
            </a:extLst>
          </p:cNvPr>
          <p:cNvSpPr/>
          <p:nvPr/>
        </p:nvSpPr>
        <p:spPr>
          <a:xfrm>
            <a:off x="579550" y="1228311"/>
            <a:ext cx="989264" cy="7185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p>
        </p:txBody>
      </p:sp>
      <p:sp>
        <p:nvSpPr>
          <p:cNvPr id="29" name="CuadroTexto 28"/>
          <p:cNvSpPr txBox="1"/>
          <p:nvPr/>
        </p:nvSpPr>
        <p:spPr>
          <a:xfrm>
            <a:off x="474538" y="1412779"/>
            <a:ext cx="7684913" cy="494751"/>
          </a:xfrm>
          <a:prstGeom prst="rect">
            <a:avLst/>
          </a:prstGeom>
          <a:noFill/>
        </p:spPr>
        <p:txBody>
          <a:bodyPr wrap="square" rtlCol="0">
            <a:spAutoFit/>
          </a:bodyPr>
          <a:lstStyle/>
          <a:p>
            <a:pPr>
              <a:lnSpc>
                <a:spcPct val="120000"/>
              </a:lnSpc>
            </a:pPr>
            <a:r>
              <a:rPr lang="en-US" sz="2400" b="1" dirty="0" err="1">
                <a:latin typeface="Arial"/>
                <a:cs typeface="Arial"/>
              </a:rPr>
              <a:t>Subtítol</a:t>
            </a:r>
            <a:endParaRPr lang="es-ES" sz="2400" b="1" dirty="0">
              <a:latin typeface="Arial"/>
              <a:cs typeface="Arial"/>
            </a:endParaRPr>
          </a:p>
        </p:txBody>
      </p:sp>
      <p:sp>
        <p:nvSpPr>
          <p:cNvPr id="9" name="Marcador de contenido 8">
            <a:extLst>
              <a:ext uri="{FF2B5EF4-FFF2-40B4-BE49-F238E27FC236}">
                <a16:creationId xmlns:a16="http://schemas.microsoft.com/office/drawing/2014/main" id="{A8845AC9-10A0-3D3C-ABBA-3C55217B1250}"/>
              </a:ext>
            </a:extLst>
          </p:cNvPr>
          <p:cNvSpPr>
            <a:spLocks noGrp="1"/>
          </p:cNvSpPr>
          <p:nvPr>
            <p:ph sz="half" idx="1"/>
          </p:nvPr>
        </p:nvSpPr>
        <p:spPr>
          <a:xfrm>
            <a:off x="474537" y="1917076"/>
            <a:ext cx="5221183" cy="3656352"/>
          </a:xfrm>
        </p:spPr>
        <p:txBody>
          <a:bodyPr>
            <a:normAutofit/>
          </a:bodyPr>
          <a:lstStyle/>
          <a:p>
            <a:pPr marL="0" indent="0">
              <a:lnSpc>
                <a:spcPct val="150000"/>
              </a:lnSpc>
              <a:buNone/>
            </a:pPr>
            <a:r>
              <a:rPr lang="is-IS" sz="1800" dirty="0">
                <a:latin typeface="Arial"/>
                <a:cs typeface="Arial"/>
              </a:rPr>
              <a:t>Lorem ipsum dolor sit amet, consectetur adipiscing elit. Phasellus ornare sem et luctus posuere. Suspendisse luctus massa quis velit commodo tincidunt. Nullam et augue et sem pulvinar sollicitudin nec suscipit nisl. Ut ac sem sit amet nibh rhoncus blandit. Nullam sit amet placerat lacus. </a:t>
            </a:r>
            <a:endParaRPr lang="en-US" sz="1800" dirty="0">
              <a:latin typeface="Arial"/>
              <a:cs typeface="Arial"/>
            </a:endParaRPr>
          </a:p>
          <a:p>
            <a:pPr marL="0" indent="0">
              <a:lnSpc>
                <a:spcPct val="150000"/>
              </a:lnSpc>
              <a:buNone/>
            </a:pPr>
            <a:endParaRPr lang="es-ES" sz="1700" dirty="0"/>
          </a:p>
        </p:txBody>
      </p:sp>
      <p:pic>
        <p:nvPicPr>
          <p:cNvPr id="13" name="Marcador de contenido 12" descr="Noia asseguda i recolzada en unes columnes ">
            <a:extLst>
              <a:ext uri="{FF2B5EF4-FFF2-40B4-BE49-F238E27FC236}">
                <a16:creationId xmlns:a16="http://schemas.microsoft.com/office/drawing/2014/main" id="{537AD600-AC45-ED29-E984-9D4F838128C4}"/>
              </a:ext>
            </a:extLst>
          </p:cNvPr>
          <p:cNvPicPr>
            <a:picLocks noGrp="1" noChangeAspect="1"/>
          </p:cNvPicPr>
          <p:nvPr>
            <p:ph sz="half" idx="2"/>
          </p:nvPr>
        </p:nvPicPr>
        <p:blipFill rotWithShape="1">
          <a:blip r:embed="rId4" cstate="screen">
            <a:extLst>
              <a:ext uri="{28A0092B-C50C-407E-A947-70E740481C1C}">
                <a14:useLocalDpi xmlns:a14="http://schemas.microsoft.com/office/drawing/2010/main"/>
              </a:ext>
            </a:extLst>
          </a:blip>
          <a:srcRect/>
          <a:stretch/>
        </p:blipFill>
        <p:spPr>
          <a:xfrm>
            <a:off x="6271115" y="1499442"/>
            <a:ext cx="5344622" cy="3711705"/>
          </a:xfrm>
          <a:prstGeom prst="rect">
            <a:avLst/>
          </a:prstGeom>
        </p:spPr>
      </p:pic>
      <p:sp>
        <p:nvSpPr>
          <p:cNvPr id="28" name="Rectángulo 27"/>
          <p:cNvSpPr/>
          <p:nvPr/>
        </p:nvSpPr>
        <p:spPr>
          <a:xfrm>
            <a:off x="6271115" y="5363447"/>
            <a:ext cx="1497526" cy="276999"/>
          </a:xfrm>
          <a:prstGeom prst="rect">
            <a:avLst/>
          </a:prstGeom>
        </p:spPr>
        <p:txBody>
          <a:bodyPr wrap="none">
            <a:spAutoFit/>
          </a:bodyPr>
          <a:lstStyle/>
          <a:p>
            <a:r>
              <a:rPr lang="is-IS" sz="1200" dirty="0">
                <a:solidFill>
                  <a:srgbClr val="000000"/>
                </a:solidFill>
                <a:latin typeface="Arial"/>
                <a:cs typeface="Arial"/>
              </a:rPr>
              <a:t>Lorem ipsum dolor </a:t>
            </a:r>
            <a:endParaRPr lang="es-ES" sz="1200" dirty="0">
              <a:solidFill>
                <a:srgbClr val="000000"/>
              </a:solidFill>
            </a:endParaRPr>
          </a:p>
        </p:txBody>
      </p:sp>
      <p:sp>
        <p:nvSpPr>
          <p:cNvPr id="5" name="Marcador de número de diapositiva 4"/>
          <p:cNvSpPr>
            <a:spLocks noGrp="1"/>
          </p:cNvSpPr>
          <p:nvPr>
            <p:ph type="sldNum" sz="quarter" idx="12"/>
          </p:nvPr>
        </p:nvSpPr>
        <p:spPr>
          <a:xfrm>
            <a:off x="9993818" y="6446855"/>
            <a:ext cx="2057400" cy="365125"/>
          </a:xfrm>
        </p:spPr>
        <p:txBody>
          <a:bodyPr/>
          <a:lstStyle/>
          <a:p>
            <a:fld id="{841C1E86-93E3-524B-8B78-F1FFA2ACD5CB}" type="slidenum">
              <a:rPr lang="es-ES" b="1" smtClean="0">
                <a:solidFill>
                  <a:schemeClr val="bg1"/>
                </a:solidFill>
                <a:latin typeface="Arial"/>
                <a:cs typeface="Arial"/>
              </a:rPr>
              <a:t>2</a:t>
            </a:fld>
            <a:endParaRPr lang="es-ES" b="1" dirty="0">
              <a:solidFill>
                <a:schemeClr val="bg1"/>
              </a:solidFill>
              <a:latin typeface="Arial"/>
              <a:cs typeface="Arial"/>
            </a:endParaRPr>
          </a:p>
        </p:txBody>
      </p:sp>
      <p:pic>
        <p:nvPicPr>
          <p:cNvPr id="2" name="Imatge 1" descr="Universitat Autònoma de Barcelona UAB versió 2023">
            <a:extLst>
              <a:ext uri="{FF2B5EF4-FFF2-40B4-BE49-F238E27FC236}">
                <a16:creationId xmlns:a16="http://schemas.microsoft.com/office/drawing/2014/main" id="{B48833E8-3064-29AD-EC9A-4DAB8DAA71E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69484" y="6199864"/>
            <a:ext cx="2346253" cy="253324"/>
          </a:xfrm>
          <a:prstGeom prst="rect">
            <a:avLst/>
          </a:prstGeom>
        </p:spPr>
      </p:pic>
      <p:pic>
        <p:nvPicPr>
          <p:cNvPr id="7" name="Imatge 6" descr="Imatge que conté text, Font, Gràfics, disseny gràfic&#10;&#10;Pot ser que el contingut generat amb IA no sigui correcte.">
            <a:extLst>
              <a:ext uri="{FF2B5EF4-FFF2-40B4-BE49-F238E27FC236}">
                <a16:creationId xmlns:a16="http://schemas.microsoft.com/office/drawing/2014/main" id="{247C41CC-96C0-2EF5-F767-8027C496597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2065" y="6105423"/>
            <a:ext cx="3563208" cy="443359"/>
          </a:xfrm>
          <a:prstGeom prst="rect">
            <a:avLst/>
          </a:prstGeom>
        </p:spPr>
      </p:pic>
    </p:spTree>
    <p:extLst>
      <p:ext uri="{BB962C8B-B14F-4D97-AF65-F5344CB8AC3E}">
        <p14:creationId xmlns:p14="http://schemas.microsoft.com/office/powerpoint/2010/main" val="143330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C183D7F6-B498-43B3-948B-1728B52AA6E4}">
                <adec:decorative xmlns:adec="http://schemas.microsoft.com/office/drawing/2017/decorative" val="1"/>
              </a:ext>
            </a:extLst>
          </p:cNvPr>
          <p:cNvSpPr/>
          <p:nvPr/>
        </p:nvSpPr>
        <p:spPr>
          <a:xfrm>
            <a:off x="563941" y="1228311"/>
            <a:ext cx="989264" cy="7185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solidFill>
                <a:schemeClr val="bg2"/>
              </a:solidFill>
            </a:endParaRPr>
          </a:p>
        </p:txBody>
      </p:sp>
      <p:sp>
        <p:nvSpPr>
          <p:cNvPr id="10" name="Título 9"/>
          <p:cNvSpPr txBox="1">
            <a:spLocks noGrp="1"/>
          </p:cNvSpPr>
          <p:nvPr>
            <p:ph type="title" idx="4294967295"/>
          </p:nvPr>
        </p:nvSpPr>
        <p:spPr>
          <a:xfrm>
            <a:off x="457506" y="448851"/>
            <a:ext cx="7601664"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85000"/>
              </a:lnSpc>
              <a:spcBef>
                <a:spcPts val="0"/>
              </a:spcBef>
              <a:defRPr/>
            </a:pPr>
            <a:r>
              <a:rPr lang="is-IS" sz="3200" b="1" dirty="0">
                <a:solidFill>
                  <a:schemeClr val="bg2"/>
                </a:solidFill>
                <a:latin typeface="Arial" panose="020B0604020202020204" pitchFamily="34" charset="0"/>
                <a:ea typeface="+mn-ea"/>
                <a:cs typeface="Arial" panose="020B0604020202020204" pitchFamily="34" charset="0"/>
              </a:rPr>
              <a:t>Exemple de </a:t>
            </a:r>
            <a:r>
              <a:rPr lang="es-ES" sz="3200" b="1" dirty="0">
                <a:solidFill>
                  <a:schemeClr val="bg2"/>
                </a:solidFill>
                <a:latin typeface="Arial" panose="020B0604020202020204" pitchFamily="34" charset="0"/>
                <a:cs typeface="Arial" panose="020B0604020202020204" pitchFamily="34" charset="0"/>
              </a:rPr>
              <a:t>diapositiva</a:t>
            </a:r>
            <a:r>
              <a:rPr lang="is-IS" sz="3200" b="1" dirty="0">
                <a:solidFill>
                  <a:schemeClr val="bg2"/>
                </a:solidFill>
                <a:latin typeface="Arial" panose="020B0604020202020204" pitchFamily="34" charset="0"/>
                <a:ea typeface="+mn-ea"/>
                <a:cs typeface="Arial" panose="020B0604020202020204" pitchFamily="34" charset="0"/>
              </a:rPr>
              <a:t> amb </a:t>
            </a:r>
            <a:r>
              <a:rPr lang="is-IS" sz="3200" b="1" dirty="0">
                <a:solidFill>
                  <a:schemeClr val="bg2"/>
                </a:solidFill>
                <a:latin typeface="Arial"/>
                <a:ea typeface="+mn-ea"/>
                <a:cs typeface="Arial"/>
              </a:rPr>
              <a:t>foto 2</a:t>
            </a:r>
            <a:endParaRPr lang="ca-ES" sz="3200" b="1" dirty="0">
              <a:solidFill>
                <a:schemeClr val="bg2"/>
              </a:solidFill>
              <a:latin typeface="Arial"/>
              <a:ea typeface="+mn-ea"/>
              <a:cs typeface="Arial"/>
            </a:endParaRPr>
          </a:p>
        </p:txBody>
      </p:sp>
      <p:sp>
        <p:nvSpPr>
          <p:cNvPr id="29" name="CuadroTexto 28"/>
          <p:cNvSpPr txBox="1"/>
          <p:nvPr/>
        </p:nvSpPr>
        <p:spPr>
          <a:xfrm>
            <a:off x="458929" y="1412779"/>
            <a:ext cx="7684913" cy="494751"/>
          </a:xfrm>
          <a:prstGeom prst="rect">
            <a:avLst/>
          </a:prstGeom>
          <a:noFill/>
        </p:spPr>
        <p:txBody>
          <a:bodyPr wrap="square" rtlCol="0">
            <a:spAutoFit/>
          </a:bodyPr>
          <a:lstStyle/>
          <a:p>
            <a:pPr>
              <a:lnSpc>
                <a:spcPct val="120000"/>
              </a:lnSpc>
            </a:pPr>
            <a:r>
              <a:rPr lang="en-US" sz="2400" b="1" dirty="0" err="1">
                <a:latin typeface="Arial"/>
                <a:cs typeface="Arial"/>
              </a:rPr>
              <a:t>Subtítol</a:t>
            </a:r>
            <a:endParaRPr lang="es-ES" sz="2400" b="1" dirty="0">
              <a:latin typeface="Arial"/>
              <a:cs typeface="Arial"/>
            </a:endParaRPr>
          </a:p>
        </p:txBody>
      </p:sp>
      <p:sp>
        <p:nvSpPr>
          <p:cNvPr id="26" name="CuadroTexto 25"/>
          <p:cNvSpPr txBox="1"/>
          <p:nvPr/>
        </p:nvSpPr>
        <p:spPr>
          <a:xfrm>
            <a:off x="487379" y="2108086"/>
            <a:ext cx="4227839" cy="2574936"/>
          </a:xfrm>
          <a:prstGeom prst="rect">
            <a:avLst/>
          </a:prstGeom>
          <a:noFill/>
        </p:spPr>
        <p:txBody>
          <a:bodyPr wrap="square" rtlCol="0">
            <a:spAutoFit/>
          </a:bodyPr>
          <a:lstStyle/>
          <a:p>
            <a:pPr>
              <a:lnSpc>
                <a:spcPct val="120000"/>
              </a:lnSpc>
            </a:pPr>
            <a:r>
              <a:rPr lang="is-IS" sz="1700" dirty="0">
                <a:latin typeface="Arial"/>
                <a:cs typeface="Arial"/>
              </a:rPr>
              <a:t>Lorem ipsum dolor sit amet, consectetur adipiscing elit. Phasellus ornare sem et luctus posuere. Suspendisse luctus massa quis velit commodo tincidunt. Nullam et augue et sem pulvinar sollicitudin nec suscipit nisl. Ut ac sem sit amet nibh rhoncus blandit. Nullam sit amet placerat lacus. </a:t>
            </a:r>
            <a:endParaRPr lang="en-US" sz="1700" dirty="0">
              <a:latin typeface="Arial"/>
              <a:cs typeface="Arial"/>
            </a:endParaRPr>
          </a:p>
        </p:txBody>
      </p:sp>
      <p:graphicFrame>
        <p:nvGraphicFramePr>
          <p:cNvPr id="12" name="Gráfico 11" descr="La categoria a té 10 ítems, la categoria b té 30 ítems, la c 15 i la d 55"/>
          <p:cNvGraphicFramePr/>
          <p:nvPr>
            <p:extLst>
              <p:ext uri="{D42A27DB-BD31-4B8C-83A1-F6EECF244321}">
                <p14:modId xmlns:p14="http://schemas.microsoft.com/office/powerpoint/2010/main" val="3055581832"/>
              </p:ext>
            </p:extLst>
          </p:nvPr>
        </p:nvGraphicFramePr>
        <p:xfrm>
          <a:off x="5404029" y="1360642"/>
          <a:ext cx="6787971" cy="4525314"/>
        </p:xfrm>
        <a:graphic>
          <a:graphicData uri="http://schemas.openxmlformats.org/drawingml/2006/chart">
            <c:chart xmlns:c="http://schemas.openxmlformats.org/drawingml/2006/chart" xmlns:r="http://schemas.openxmlformats.org/officeDocument/2006/relationships" r:id="rId3"/>
          </a:graphicData>
        </a:graphic>
      </p:graphicFrame>
      <p:pic>
        <p:nvPicPr>
          <p:cNvPr id="9" name="Imagen 23">
            <a:extLst>
              <a:ext uri="{FF2B5EF4-FFF2-40B4-BE49-F238E27FC236}">
                <a16:creationId xmlns:a16="http://schemas.microsoft.com/office/drawing/2014/main" id="{343E8AB7-590C-9A12-E8B0-0DFBD99BB89F}"/>
              </a:ext>
              <a:ext uri="{C183D7F6-B498-43B3-948B-1728B52AA6E4}">
                <adec:decorative xmlns:adec="http://schemas.microsoft.com/office/drawing/2017/decorative" val="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5819038"/>
            <a:ext cx="12192000" cy="1038962"/>
          </a:xfrm>
          <a:prstGeom prst="rect">
            <a:avLst/>
          </a:prstGeom>
        </p:spPr>
      </p:pic>
      <p:sp>
        <p:nvSpPr>
          <p:cNvPr id="11" name="Rectángulo 13">
            <a:extLst>
              <a:ext uri="{FF2B5EF4-FFF2-40B4-BE49-F238E27FC236}">
                <a16:creationId xmlns:a16="http://schemas.microsoft.com/office/drawing/2014/main" id="{723FBEF5-B921-2453-A305-D798244677ED}"/>
              </a:ext>
            </a:extLst>
          </p:cNvPr>
          <p:cNvSpPr/>
          <p:nvPr/>
        </p:nvSpPr>
        <p:spPr>
          <a:xfrm>
            <a:off x="0" y="5819038"/>
            <a:ext cx="12192000" cy="1038963"/>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15" name="Marcador de número de diapositiva 4">
            <a:extLst>
              <a:ext uri="{FF2B5EF4-FFF2-40B4-BE49-F238E27FC236}">
                <a16:creationId xmlns:a16="http://schemas.microsoft.com/office/drawing/2014/main" id="{C0317F0F-C2A6-321E-E887-4F56C9403536}"/>
              </a:ext>
            </a:extLst>
          </p:cNvPr>
          <p:cNvSpPr>
            <a:spLocks noGrp="1"/>
          </p:cNvSpPr>
          <p:nvPr>
            <p:ph type="sldNum" sz="quarter" idx="12"/>
          </p:nvPr>
        </p:nvSpPr>
        <p:spPr>
          <a:xfrm>
            <a:off x="9993818" y="6446855"/>
            <a:ext cx="2057400" cy="365125"/>
          </a:xfrm>
        </p:spPr>
        <p:txBody>
          <a:bodyPr/>
          <a:lstStyle/>
          <a:p>
            <a:fld id="{841C1E86-93E3-524B-8B78-F1FFA2ACD5CB}" type="slidenum">
              <a:rPr lang="es-ES" b="1" smtClean="0">
                <a:solidFill>
                  <a:schemeClr val="bg1"/>
                </a:solidFill>
                <a:latin typeface="Arial"/>
                <a:cs typeface="Arial"/>
              </a:rPr>
              <a:t>3</a:t>
            </a:fld>
            <a:endParaRPr lang="es-ES" b="1" dirty="0">
              <a:solidFill>
                <a:schemeClr val="bg1"/>
              </a:solidFill>
              <a:latin typeface="Arial"/>
              <a:cs typeface="Arial"/>
            </a:endParaRPr>
          </a:p>
        </p:txBody>
      </p:sp>
      <p:pic>
        <p:nvPicPr>
          <p:cNvPr id="16" name="Imatge 15" descr="Universitat Autònoma de Barcelona UAB versió 2023">
            <a:extLst>
              <a:ext uri="{FF2B5EF4-FFF2-40B4-BE49-F238E27FC236}">
                <a16:creationId xmlns:a16="http://schemas.microsoft.com/office/drawing/2014/main" id="{FE588803-646C-299B-FE2D-5271E3AA417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69484" y="6199864"/>
            <a:ext cx="2346253" cy="253324"/>
          </a:xfrm>
          <a:prstGeom prst="rect">
            <a:avLst/>
          </a:prstGeom>
        </p:spPr>
      </p:pic>
      <p:pic>
        <p:nvPicPr>
          <p:cNvPr id="3" name="Imatge 2" descr="Imatge que conté text, Font, Gràfics, disseny gràfic&#10;&#10;Pot ser que el contingut generat amb IA no sigui correcte.">
            <a:extLst>
              <a:ext uri="{FF2B5EF4-FFF2-40B4-BE49-F238E27FC236}">
                <a16:creationId xmlns:a16="http://schemas.microsoft.com/office/drawing/2014/main" id="{B15B685A-8425-F78A-3E5D-E4FFEFE34FD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2065" y="6105423"/>
            <a:ext cx="3563208" cy="443359"/>
          </a:xfrm>
          <a:prstGeom prst="rect">
            <a:avLst/>
          </a:prstGeom>
        </p:spPr>
      </p:pic>
    </p:spTree>
    <p:extLst>
      <p:ext uri="{BB962C8B-B14F-4D97-AF65-F5344CB8AC3E}">
        <p14:creationId xmlns:p14="http://schemas.microsoft.com/office/powerpoint/2010/main" val="305793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9"/>
          <p:cNvSpPr txBox="1">
            <a:spLocks noGrp="1"/>
          </p:cNvSpPr>
          <p:nvPr>
            <p:ph type="title" idx="4294967295"/>
          </p:nvPr>
        </p:nvSpPr>
        <p:spPr>
          <a:xfrm>
            <a:off x="468523" y="448851"/>
            <a:ext cx="7601664"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85000"/>
              </a:lnSpc>
              <a:spcBef>
                <a:spcPts val="0"/>
              </a:spcBef>
              <a:defRPr/>
            </a:pPr>
            <a:r>
              <a:rPr lang="is-IS" sz="3200" b="1" dirty="0">
                <a:solidFill>
                  <a:schemeClr val="bg2"/>
                </a:solidFill>
                <a:latin typeface="Arial" panose="020B0604020202020204" pitchFamily="34" charset="0"/>
                <a:ea typeface="+mn-ea"/>
                <a:cs typeface="Arial" panose="020B0604020202020204" pitchFamily="34" charset="0"/>
              </a:rPr>
              <a:t>Exemple de </a:t>
            </a:r>
            <a:r>
              <a:rPr lang="es-ES" sz="3200" b="1" dirty="0">
                <a:solidFill>
                  <a:schemeClr val="bg2"/>
                </a:solidFill>
                <a:latin typeface="Arial" panose="020B0604020202020204" pitchFamily="34" charset="0"/>
                <a:cs typeface="Arial" panose="020B0604020202020204" pitchFamily="34" charset="0"/>
              </a:rPr>
              <a:t>diapositiva</a:t>
            </a:r>
            <a:r>
              <a:rPr lang="is-IS" sz="3200" b="1" dirty="0">
                <a:solidFill>
                  <a:schemeClr val="bg2"/>
                </a:solidFill>
                <a:latin typeface="Arial" panose="020B0604020202020204" pitchFamily="34" charset="0"/>
                <a:ea typeface="+mn-ea"/>
                <a:cs typeface="Arial" panose="020B0604020202020204" pitchFamily="34" charset="0"/>
              </a:rPr>
              <a:t> </a:t>
            </a:r>
            <a:r>
              <a:rPr lang="is-IS" sz="3200" b="1" dirty="0">
                <a:solidFill>
                  <a:schemeClr val="bg2"/>
                </a:solidFill>
                <a:latin typeface="Arial"/>
                <a:ea typeface="+mn-ea"/>
                <a:cs typeface="Arial"/>
              </a:rPr>
              <a:t>amb foto 3</a:t>
            </a:r>
            <a:endParaRPr lang="ca-ES" sz="3200" b="1" dirty="0">
              <a:solidFill>
                <a:schemeClr val="bg2"/>
              </a:solidFill>
              <a:latin typeface="Arial"/>
              <a:ea typeface="+mn-ea"/>
              <a:cs typeface="Arial"/>
            </a:endParaRPr>
          </a:p>
        </p:txBody>
      </p:sp>
      <p:sp>
        <p:nvSpPr>
          <p:cNvPr id="4" name="Rectángulo 3">
            <a:extLst>
              <a:ext uri="{C183D7F6-B498-43B3-948B-1728B52AA6E4}">
                <adec:decorative xmlns:adec="http://schemas.microsoft.com/office/drawing/2017/decorative" val="1"/>
              </a:ext>
            </a:extLst>
          </p:cNvPr>
          <p:cNvSpPr/>
          <p:nvPr/>
        </p:nvSpPr>
        <p:spPr>
          <a:xfrm>
            <a:off x="574958" y="1228311"/>
            <a:ext cx="989264" cy="7185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p>
        </p:txBody>
      </p:sp>
      <p:sp>
        <p:nvSpPr>
          <p:cNvPr id="29" name="CuadroTexto 28"/>
          <p:cNvSpPr txBox="1"/>
          <p:nvPr/>
        </p:nvSpPr>
        <p:spPr>
          <a:xfrm>
            <a:off x="469946" y="1412779"/>
            <a:ext cx="7684913" cy="494751"/>
          </a:xfrm>
          <a:prstGeom prst="rect">
            <a:avLst/>
          </a:prstGeom>
          <a:noFill/>
        </p:spPr>
        <p:txBody>
          <a:bodyPr wrap="square" rtlCol="0">
            <a:spAutoFit/>
          </a:bodyPr>
          <a:lstStyle/>
          <a:p>
            <a:pPr>
              <a:lnSpc>
                <a:spcPct val="120000"/>
              </a:lnSpc>
            </a:pPr>
            <a:r>
              <a:rPr lang="ca-ES" sz="2400" b="1" dirty="0">
                <a:latin typeface="Arial"/>
                <a:cs typeface="Arial"/>
              </a:rPr>
              <a:t>Subtítol</a:t>
            </a:r>
          </a:p>
        </p:txBody>
      </p:sp>
      <p:sp>
        <p:nvSpPr>
          <p:cNvPr id="26" name="CuadroTexto 25"/>
          <p:cNvSpPr txBox="1"/>
          <p:nvPr/>
        </p:nvSpPr>
        <p:spPr>
          <a:xfrm>
            <a:off x="457511" y="2151658"/>
            <a:ext cx="5216176" cy="1319207"/>
          </a:xfrm>
          <a:prstGeom prst="rect">
            <a:avLst/>
          </a:prstGeom>
          <a:noFill/>
        </p:spPr>
        <p:txBody>
          <a:bodyPr wrap="square" rtlCol="0">
            <a:spAutoFit/>
          </a:bodyPr>
          <a:lstStyle/>
          <a:p>
            <a:pPr>
              <a:lnSpc>
                <a:spcPct val="120000"/>
              </a:lnSpc>
            </a:pPr>
            <a:r>
              <a:rPr lang="is-IS" sz="1700" dirty="0">
                <a:latin typeface="Arial"/>
                <a:cs typeface="Arial"/>
              </a:rPr>
              <a:t>Lorem ipsum dolor sit amet, consectetur adipiscing elit. Phasellus ornare sem et luctus posuere. Suspendisse luctus massa quis velit commodo tincidunt. Nullam et augue et sem pulvinar .</a:t>
            </a:r>
            <a:endParaRPr lang="en-US" sz="1700" dirty="0">
              <a:latin typeface="Arial"/>
              <a:cs typeface="Arial"/>
            </a:endParaRPr>
          </a:p>
        </p:txBody>
      </p:sp>
      <p:pic>
        <p:nvPicPr>
          <p:cNvPr id="27" name="Gráfico 26" descr="Prize">
            <a:extLst>
              <a:ext uri="{FF2B5EF4-FFF2-40B4-BE49-F238E27FC236}">
                <a16:creationId xmlns:a16="http://schemas.microsoft.com/office/drawing/2014/main" id="{18331531-E5EF-A581-2D53-40AB41F55ADD}"/>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464450" y="4113274"/>
            <a:ext cx="1186743" cy="1186743"/>
          </a:xfrm>
          <a:prstGeom prst="rect">
            <a:avLst/>
          </a:prstGeom>
        </p:spPr>
      </p:pic>
      <p:sp>
        <p:nvSpPr>
          <p:cNvPr id="7" name="CuadroTexto 6">
            <a:extLst>
              <a:ext uri="{FF2B5EF4-FFF2-40B4-BE49-F238E27FC236}">
                <a16:creationId xmlns:a16="http://schemas.microsoft.com/office/drawing/2014/main" id="{D1435746-A3DD-918C-C27F-D0DA93322107}"/>
              </a:ext>
            </a:extLst>
          </p:cNvPr>
          <p:cNvSpPr txBox="1"/>
          <p:nvPr/>
        </p:nvSpPr>
        <p:spPr>
          <a:xfrm>
            <a:off x="3841666" y="4154434"/>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cxnSp>
        <p:nvCxnSpPr>
          <p:cNvPr id="12" name="Conector recto 11">
            <a:extLst>
              <a:ext uri="{FF2B5EF4-FFF2-40B4-BE49-F238E27FC236}">
                <a16:creationId xmlns:a16="http://schemas.microsoft.com/office/drawing/2014/main" id="{C456AA53-9ABD-924E-FCA3-D97FD3A10F7E}"/>
              </a:ext>
              <a:ext uri="{C183D7F6-B498-43B3-948B-1728B52AA6E4}">
                <adec:decorative xmlns:adec="http://schemas.microsoft.com/office/drawing/2017/decorative" val="1"/>
              </a:ext>
            </a:extLst>
          </p:cNvPr>
          <p:cNvCxnSpPr>
            <a:cxnSpLocks/>
          </p:cNvCxnSpPr>
          <p:nvPr/>
        </p:nvCxnSpPr>
        <p:spPr>
          <a:xfrm>
            <a:off x="5314664" y="4332568"/>
            <a:ext cx="0" cy="844061"/>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22" name="CuadroTexto 21">
            <a:extLst>
              <a:ext uri="{FF2B5EF4-FFF2-40B4-BE49-F238E27FC236}">
                <a16:creationId xmlns:a16="http://schemas.microsoft.com/office/drawing/2014/main" id="{3CE7852D-CB74-E646-838A-6C65DD2B6335}"/>
              </a:ext>
            </a:extLst>
          </p:cNvPr>
          <p:cNvSpPr txBox="1"/>
          <p:nvPr/>
        </p:nvSpPr>
        <p:spPr>
          <a:xfrm>
            <a:off x="5404338" y="4154434"/>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cxnSp>
        <p:nvCxnSpPr>
          <p:cNvPr id="23" name="Conector recto 22">
            <a:extLst>
              <a:ext uri="{FF2B5EF4-FFF2-40B4-BE49-F238E27FC236}">
                <a16:creationId xmlns:a16="http://schemas.microsoft.com/office/drawing/2014/main" id="{402C6B3F-A359-264A-927E-F071325B1B7E}"/>
              </a:ext>
              <a:ext uri="{C183D7F6-B498-43B3-948B-1728B52AA6E4}">
                <adec:decorative xmlns:adec="http://schemas.microsoft.com/office/drawing/2017/decorative" val="1"/>
              </a:ext>
            </a:extLst>
          </p:cNvPr>
          <p:cNvCxnSpPr>
            <a:cxnSpLocks/>
          </p:cNvCxnSpPr>
          <p:nvPr/>
        </p:nvCxnSpPr>
        <p:spPr>
          <a:xfrm>
            <a:off x="6877336" y="4332568"/>
            <a:ext cx="0" cy="844061"/>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CuadroTexto 19">
            <a:extLst>
              <a:ext uri="{FF2B5EF4-FFF2-40B4-BE49-F238E27FC236}">
                <a16:creationId xmlns:a16="http://schemas.microsoft.com/office/drawing/2014/main" id="{DBEE05C5-CD8D-3F63-F829-6802D7F19EA2}"/>
              </a:ext>
            </a:extLst>
          </p:cNvPr>
          <p:cNvSpPr txBox="1"/>
          <p:nvPr/>
        </p:nvSpPr>
        <p:spPr>
          <a:xfrm>
            <a:off x="6967010" y="4154434"/>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cxnSp>
        <p:nvCxnSpPr>
          <p:cNvPr id="19" name="Conector recto 18">
            <a:extLst>
              <a:ext uri="{FF2B5EF4-FFF2-40B4-BE49-F238E27FC236}">
                <a16:creationId xmlns:a16="http://schemas.microsoft.com/office/drawing/2014/main" id="{EE407800-3D23-9BD5-5DB8-B6C9CDA28A0F}"/>
              </a:ext>
              <a:ext uri="{C183D7F6-B498-43B3-948B-1728B52AA6E4}">
                <adec:decorative xmlns:adec="http://schemas.microsoft.com/office/drawing/2017/decorative" val="1"/>
              </a:ext>
            </a:extLst>
          </p:cNvPr>
          <p:cNvCxnSpPr>
            <a:cxnSpLocks/>
          </p:cNvCxnSpPr>
          <p:nvPr/>
        </p:nvCxnSpPr>
        <p:spPr>
          <a:xfrm>
            <a:off x="8440008" y="4332568"/>
            <a:ext cx="0" cy="844061"/>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8" name="CuadroTexto 17">
            <a:extLst>
              <a:ext uri="{FF2B5EF4-FFF2-40B4-BE49-F238E27FC236}">
                <a16:creationId xmlns:a16="http://schemas.microsoft.com/office/drawing/2014/main" id="{923ED11F-D281-BEF0-3F24-634E783C746E}"/>
              </a:ext>
            </a:extLst>
          </p:cNvPr>
          <p:cNvSpPr txBox="1"/>
          <p:nvPr/>
        </p:nvSpPr>
        <p:spPr>
          <a:xfrm>
            <a:off x="8529684" y="4154434"/>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pic>
        <p:nvPicPr>
          <p:cNvPr id="2" name="Imagen 23">
            <a:extLst>
              <a:ext uri="{FF2B5EF4-FFF2-40B4-BE49-F238E27FC236}">
                <a16:creationId xmlns:a16="http://schemas.microsoft.com/office/drawing/2014/main" id="{F91DEAE5-EB0D-3FBE-88B3-C5AB325DC310}"/>
              </a:ext>
              <a:ext uri="{C183D7F6-B498-43B3-948B-1728B52AA6E4}">
                <adec:decorative xmlns:adec="http://schemas.microsoft.com/office/drawing/2017/decorative" val="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0" y="5819038"/>
            <a:ext cx="12192000" cy="1038962"/>
          </a:xfrm>
          <a:prstGeom prst="rect">
            <a:avLst/>
          </a:prstGeom>
        </p:spPr>
      </p:pic>
      <p:sp>
        <p:nvSpPr>
          <p:cNvPr id="5" name="Rectángulo 13">
            <a:extLst>
              <a:ext uri="{FF2B5EF4-FFF2-40B4-BE49-F238E27FC236}">
                <a16:creationId xmlns:a16="http://schemas.microsoft.com/office/drawing/2014/main" id="{B08A26E2-5FCE-96D5-58EF-42A4FF985CEF}"/>
              </a:ext>
            </a:extLst>
          </p:cNvPr>
          <p:cNvSpPr/>
          <p:nvPr/>
        </p:nvSpPr>
        <p:spPr>
          <a:xfrm>
            <a:off x="0" y="5819038"/>
            <a:ext cx="12192000" cy="1038963"/>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9" name="Marcador de número de diapositiva 4">
            <a:extLst>
              <a:ext uri="{FF2B5EF4-FFF2-40B4-BE49-F238E27FC236}">
                <a16:creationId xmlns:a16="http://schemas.microsoft.com/office/drawing/2014/main" id="{F00B8AE0-418B-1A00-C075-E195409C82B5}"/>
              </a:ext>
            </a:extLst>
          </p:cNvPr>
          <p:cNvSpPr>
            <a:spLocks noGrp="1"/>
          </p:cNvSpPr>
          <p:nvPr>
            <p:ph type="sldNum" sz="quarter" idx="12"/>
          </p:nvPr>
        </p:nvSpPr>
        <p:spPr>
          <a:xfrm>
            <a:off x="9993818" y="6446855"/>
            <a:ext cx="2057400" cy="365125"/>
          </a:xfrm>
        </p:spPr>
        <p:txBody>
          <a:bodyPr/>
          <a:lstStyle/>
          <a:p>
            <a:fld id="{841C1E86-93E3-524B-8B78-F1FFA2ACD5CB}" type="slidenum">
              <a:rPr lang="es-ES" b="1" smtClean="0">
                <a:solidFill>
                  <a:schemeClr val="bg1"/>
                </a:solidFill>
                <a:latin typeface="Arial"/>
                <a:cs typeface="Arial"/>
              </a:rPr>
              <a:t>4</a:t>
            </a:fld>
            <a:endParaRPr lang="es-ES" b="1" dirty="0">
              <a:solidFill>
                <a:schemeClr val="bg1"/>
              </a:solidFill>
              <a:latin typeface="Arial"/>
              <a:cs typeface="Arial"/>
            </a:endParaRPr>
          </a:p>
        </p:txBody>
      </p:sp>
      <p:pic>
        <p:nvPicPr>
          <p:cNvPr id="11" name="Imatge 10" descr="Universitat Autònoma de Barcelona UAB versió 2023">
            <a:extLst>
              <a:ext uri="{FF2B5EF4-FFF2-40B4-BE49-F238E27FC236}">
                <a16:creationId xmlns:a16="http://schemas.microsoft.com/office/drawing/2014/main" id="{7502A961-3E8B-AFB2-3D2D-DFA6B4735F5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269484" y="6199864"/>
            <a:ext cx="2346253" cy="253324"/>
          </a:xfrm>
          <a:prstGeom prst="rect">
            <a:avLst/>
          </a:prstGeom>
        </p:spPr>
      </p:pic>
      <p:sp>
        <p:nvSpPr>
          <p:cNvPr id="14" name="CuadroTexto 25">
            <a:extLst>
              <a:ext uri="{FF2B5EF4-FFF2-40B4-BE49-F238E27FC236}">
                <a16:creationId xmlns:a16="http://schemas.microsoft.com/office/drawing/2014/main" id="{D31B8B21-1C1E-3E65-AB06-2B5D808FF6E1}"/>
              </a:ext>
            </a:extLst>
          </p:cNvPr>
          <p:cNvSpPr txBox="1"/>
          <p:nvPr/>
        </p:nvSpPr>
        <p:spPr>
          <a:xfrm>
            <a:off x="6738650" y="2140421"/>
            <a:ext cx="5137531" cy="1319207"/>
          </a:xfrm>
          <a:prstGeom prst="rect">
            <a:avLst/>
          </a:prstGeom>
          <a:noFill/>
        </p:spPr>
        <p:txBody>
          <a:bodyPr wrap="square" rtlCol="0">
            <a:spAutoFit/>
          </a:bodyPr>
          <a:lstStyle/>
          <a:p>
            <a:pPr>
              <a:lnSpc>
                <a:spcPct val="120000"/>
              </a:lnSpc>
            </a:pPr>
            <a:r>
              <a:rPr lang="is-IS" sz="1700" dirty="0">
                <a:latin typeface="Arial"/>
                <a:cs typeface="Arial"/>
              </a:rPr>
              <a:t>Lorem ipsum dolor sit amet, consectetur adipiscing elit. Phasellus ornare sem et luctus posuere. Suspendisse luctus massa quis velit commodo tincidunt. Nullam et augue et sem pulvinar .</a:t>
            </a:r>
            <a:endParaRPr lang="en-US" sz="1700" dirty="0">
              <a:latin typeface="Arial"/>
              <a:cs typeface="Arial"/>
            </a:endParaRPr>
          </a:p>
        </p:txBody>
      </p:sp>
      <p:pic>
        <p:nvPicPr>
          <p:cNvPr id="6" name="Imatge 5" descr="Imatge que conté text, Font, Gràfics, disseny gràfic&#10;&#10;Pot ser que el contingut generat amb IA no sigui correcte.">
            <a:extLst>
              <a:ext uri="{FF2B5EF4-FFF2-40B4-BE49-F238E27FC236}">
                <a16:creationId xmlns:a16="http://schemas.microsoft.com/office/drawing/2014/main" id="{E6D4212B-D378-54BA-C6F1-780422442A7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2065" y="6105423"/>
            <a:ext cx="3563208" cy="443359"/>
          </a:xfrm>
          <a:prstGeom prst="rect">
            <a:avLst/>
          </a:prstGeom>
        </p:spPr>
      </p:pic>
    </p:spTree>
    <p:extLst>
      <p:ext uri="{BB962C8B-B14F-4D97-AF65-F5344CB8AC3E}">
        <p14:creationId xmlns:p14="http://schemas.microsoft.com/office/powerpoint/2010/main" val="2321599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0081"/>
            <a:ext cx="12192000" cy="698434"/>
          </a:xfrm>
          <a:prstGeom prst="rect">
            <a:avLst/>
          </a:prstGeom>
        </p:spPr>
      </p:pic>
      <p:sp>
        <p:nvSpPr>
          <p:cNvPr id="14" name="Título 13">
            <a:extLst>
              <a:ext uri="{FF2B5EF4-FFF2-40B4-BE49-F238E27FC236}">
                <a16:creationId xmlns:a16="http://schemas.microsoft.com/office/drawing/2014/main" id="{530374CB-8826-AD5A-F92F-1CEAD2ECCBC5}"/>
              </a:ext>
            </a:extLst>
          </p:cNvPr>
          <p:cNvSpPr txBox="1">
            <a:spLocks noGrp="1"/>
          </p:cNvSpPr>
          <p:nvPr>
            <p:ph type="title" idx="4294967295"/>
          </p:nvPr>
        </p:nvSpPr>
        <p:spPr>
          <a:xfrm>
            <a:off x="576263" y="353951"/>
            <a:ext cx="9941368" cy="584775"/>
          </a:xfrm>
          <a:prstGeom prst="rect">
            <a:avLst/>
          </a:prstGeom>
          <a:solidFill>
            <a:schemeClr val="accent6">
              <a:lumMod val="75000"/>
            </a:schemeClr>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00000"/>
              </a:lnSpc>
              <a:spcBef>
                <a:spcPts val="0"/>
              </a:spcBef>
              <a:defRPr/>
            </a:pPr>
            <a:r>
              <a:rPr lang="es-ES" sz="3200" b="1" dirty="0">
                <a:solidFill>
                  <a:schemeClr val="bg1"/>
                </a:solidFill>
                <a:latin typeface="Arial" panose="020B0604020202020204" pitchFamily="34" charset="0"/>
                <a:ea typeface="+mn-ea"/>
                <a:cs typeface="Arial" panose="020B0604020202020204" pitchFamily="34" charset="0"/>
              </a:rPr>
              <a:t>Información básica sobre protección de datos</a:t>
            </a:r>
          </a:p>
        </p:txBody>
      </p:sp>
      <p:graphicFrame>
        <p:nvGraphicFramePr>
          <p:cNvPr id="2" name="Tabla 1"/>
          <p:cNvGraphicFramePr>
            <a:graphicFrameLocks noGrp="1"/>
          </p:cNvGraphicFramePr>
          <p:nvPr>
            <p:extLst>
              <p:ext uri="{D42A27DB-BD31-4B8C-83A1-F6EECF244321}">
                <p14:modId xmlns:p14="http://schemas.microsoft.com/office/powerpoint/2010/main" val="2929142425"/>
              </p:ext>
            </p:extLst>
          </p:nvPr>
        </p:nvGraphicFramePr>
        <p:xfrm>
          <a:off x="576263" y="1199099"/>
          <a:ext cx="11039474" cy="4222910"/>
        </p:xfrm>
        <a:graphic>
          <a:graphicData uri="http://schemas.openxmlformats.org/drawingml/2006/table">
            <a:tbl>
              <a:tblPr firstRow="1" bandRow="1">
                <a:tableStyleId>{93296810-A885-4BE3-A3E7-6D5BEEA58F35}</a:tableStyleId>
              </a:tblPr>
              <a:tblGrid>
                <a:gridCol w="1638127">
                  <a:extLst>
                    <a:ext uri="{9D8B030D-6E8A-4147-A177-3AD203B41FA5}">
                      <a16:colId xmlns:a16="http://schemas.microsoft.com/office/drawing/2014/main" val="3620444198"/>
                    </a:ext>
                  </a:extLst>
                </a:gridCol>
                <a:gridCol w="9401347">
                  <a:extLst>
                    <a:ext uri="{9D8B030D-6E8A-4147-A177-3AD203B41FA5}">
                      <a16:colId xmlns:a16="http://schemas.microsoft.com/office/drawing/2014/main" val="2778295143"/>
                    </a:ext>
                  </a:extLst>
                </a:gridCol>
              </a:tblGrid>
              <a:tr h="1096413">
                <a:tc>
                  <a:txBody>
                    <a:bodyPr/>
                    <a:lstStyle/>
                    <a:p>
                      <a:r>
                        <a:rPr lang="es-ES" sz="1200" noProof="0" dirty="0">
                          <a:solidFill>
                            <a:schemeClr val="tx1"/>
                          </a:solidFill>
                          <a:latin typeface="Arial" panose="020B0604020202020204" pitchFamily="34" charset="0"/>
                          <a:cs typeface="Arial" panose="020B0604020202020204" pitchFamily="34" charset="0"/>
                        </a:rPr>
                        <a:t>Responsable</a:t>
                      </a:r>
                    </a:p>
                  </a:txBody>
                  <a:tcPr>
                    <a:lnL w="12700" cmpd="sng">
                      <a:noFill/>
                    </a:lnL>
                    <a:lnR w="12700" cmpd="sng">
                      <a:noFill/>
                    </a:ln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s-ES" sz="1100" kern="1200" noProof="0" dirty="0">
                          <a:solidFill>
                            <a:schemeClr val="tx1"/>
                          </a:solidFill>
                          <a:effectLst/>
                          <a:latin typeface="Arial" panose="020B0604020202020204" pitchFamily="34" charset="0"/>
                          <a:cs typeface="Arial" panose="020B0604020202020204" pitchFamily="34" charset="0"/>
                        </a:rPr>
                        <a:t>La Fundació UAB trata los datos personales con la finalidad de gestionar</a:t>
                      </a:r>
                      <a:r>
                        <a:rPr lang="es-ES" sz="1100" kern="1200" baseline="0" noProof="0" dirty="0">
                          <a:solidFill>
                            <a:schemeClr val="tx1"/>
                          </a:solidFill>
                          <a:effectLst/>
                          <a:latin typeface="Arial" panose="020B0604020202020204" pitchFamily="34" charset="0"/>
                          <a:cs typeface="Arial" panose="020B0604020202020204" pitchFamily="34" charset="0"/>
                        </a:rPr>
                        <a:t> las actividades formativas virtuales, las videoconferencias, los contenidos en soporte audiovisual que se pongan a disposición de las personas a las que van dirigidas las actividades formativas, así como la grabación de estas mismas actividades formativas y, si es necesario, su evaluación. Los usos previstos son la inscripción, la realización de actividades formativas, la comunicación entre participantes i el profesorado, el acceso a los recursos propuestos por el cuerpo docente y, si procede, la evaluación y/o certificación de las personas asistentes a las actividades formativas.</a:t>
                      </a:r>
                      <a:r>
                        <a:rPr lang="es-ES" sz="1100" kern="1200" noProof="0" dirty="0">
                          <a:solidFill>
                            <a:schemeClr val="tx1"/>
                          </a:solidFill>
                          <a:effectLst/>
                          <a:latin typeface="Arial" panose="020B0604020202020204" pitchFamily="34" charset="0"/>
                          <a:cs typeface="Arial" panose="020B0604020202020204" pitchFamily="34" charset="0"/>
                        </a:rPr>
                        <a:t> </a:t>
                      </a:r>
                      <a:endParaRPr lang="es-ES" sz="1100" noProof="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773266"/>
                  </a:ext>
                </a:extLst>
              </a:tr>
              <a:tr h="10135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noProof="0" dirty="0">
                          <a:solidFill>
                            <a:schemeClr val="tx1"/>
                          </a:solidFill>
                          <a:latin typeface="Arial" panose="020B0604020202020204" pitchFamily="34" charset="0"/>
                          <a:cs typeface="Arial" panose="020B0604020202020204" pitchFamily="34" charset="0"/>
                        </a:rPr>
                        <a:t>Finalidad</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kern="1200" noProof="0" dirty="0">
                          <a:solidFill>
                            <a:schemeClr val="tx1"/>
                          </a:solidFill>
                          <a:effectLst/>
                          <a:latin typeface="Arial" panose="020B0604020202020204" pitchFamily="34" charset="0"/>
                          <a:cs typeface="Arial" panose="020B0604020202020204" pitchFamily="34" charset="0"/>
                        </a:rPr>
                        <a:t>La Fundació UAB trata los datos personales con la finalidad de gestionar</a:t>
                      </a:r>
                      <a:r>
                        <a:rPr lang="es-ES" sz="1100" kern="1200" baseline="0" noProof="0" dirty="0">
                          <a:solidFill>
                            <a:schemeClr val="tx1"/>
                          </a:solidFill>
                          <a:effectLst/>
                          <a:latin typeface="Arial" panose="020B0604020202020204" pitchFamily="34" charset="0"/>
                          <a:cs typeface="Arial" panose="020B0604020202020204" pitchFamily="34" charset="0"/>
                        </a:rPr>
                        <a:t> las actividades formativas virtuales, las videoconferencias, los contenidos en soporte audiovisual que se pongan a disposición de las personas a las que van dirigidas las actividades formativas, así como la grabación de estas mismas actividades formativas y, si es necesario, su evaluación. Los usos previstos son la inscripción, la realización de actividades formativas, la comunicación entre participantes i el profesorado, el acceso a los recursos propuestos por el cuerpo docente y, si procede, la evaluación y/o certificación de las personas asistentes a las actividades formativas.</a:t>
                      </a:r>
                      <a:r>
                        <a:rPr lang="es-ES" sz="1100" kern="1200" noProof="0" dirty="0">
                          <a:solidFill>
                            <a:schemeClr val="tx1"/>
                          </a:solidFill>
                          <a:effectLst/>
                          <a:latin typeface="Arial" panose="020B0604020202020204" pitchFamily="34" charset="0"/>
                          <a:cs typeface="Arial" panose="020B0604020202020204" pitchFamily="34" charset="0"/>
                        </a:rPr>
                        <a:t> </a:t>
                      </a:r>
                      <a:endParaRPr lang="es-ES" sz="1100" noProof="0" dirty="0">
                        <a:solidFill>
                          <a:schemeClr val="tx1"/>
                        </a:solidFill>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2004984491"/>
                  </a:ext>
                </a:extLst>
              </a:tr>
              <a:tr h="815248">
                <a:tc>
                  <a:txBody>
                    <a:bodyPr/>
                    <a:lstStyle/>
                    <a:p>
                      <a:r>
                        <a:rPr lang="es-ES" sz="1200" noProof="0" dirty="0">
                          <a:latin typeface="Arial" panose="020B0604020202020204" pitchFamily="34" charset="0"/>
                          <a:cs typeface="Arial" panose="020B0604020202020204" pitchFamily="34" charset="0"/>
                        </a:rPr>
                        <a:t>Legitimación</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u="none" strike="noStrike" kern="1200" baseline="0" noProof="0" dirty="0">
                          <a:latin typeface="Arial" panose="020B0604020202020204" pitchFamily="34" charset="0"/>
                          <a:cs typeface="Arial" panose="020B0604020202020204" pitchFamily="34" charset="0"/>
                        </a:rPr>
                        <a:t>La base legal para el tratamiento de los datos personales deriva del vinculo establecido durante la formalización de la inscripción y/o el cumplimiento de una obligación legal recogida en la normativa vigente aplicable a los estudios (artículos 6.1.b i 6.1.c del RGPD), así como del interés legitimo de la Fundación UAB relativo a ofrecer a sus estudiantes (actuales y antiguos) toda la información, presente y futura, sobre estudios, actividades y servicios.</a:t>
                      </a:r>
                      <a:endParaRPr lang="es-ES" sz="1100" noProof="0" dirty="0">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1779296973"/>
                  </a:ext>
                </a:extLst>
              </a:tr>
              <a:tr h="4406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noProof="0" dirty="0">
                          <a:latin typeface="Arial" panose="020B0604020202020204" pitchFamily="34" charset="0"/>
                          <a:cs typeface="Arial" panose="020B0604020202020204" pitchFamily="34" charset="0"/>
                        </a:rPr>
                        <a:t>Destinatarios/as</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kern="1200" noProof="0" dirty="0">
                          <a:latin typeface="Arial" panose="020B0604020202020204" pitchFamily="34" charset="0"/>
                          <a:cs typeface="Arial" panose="020B0604020202020204" pitchFamily="34" charset="0"/>
                        </a:rPr>
                        <a:t>Los datos personales no se comunicaran a terceros, excepto que sea necesario para la gestión docente o sea una exigencia</a:t>
                      </a:r>
                      <a:r>
                        <a:rPr lang="es-ES" sz="1100" kern="1200" baseline="0" noProof="0" dirty="0">
                          <a:latin typeface="Arial" panose="020B0604020202020204" pitchFamily="34" charset="0"/>
                          <a:cs typeface="Arial" panose="020B0604020202020204" pitchFamily="34" charset="0"/>
                        </a:rPr>
                        <a:t> o requerimiento legal.</a:t>
                      </a:r>
                      <a:endParaRPr lang="es-ES" sz="1100" noProof="0" dirty="0">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468157551"/>
                  </a:ext>
                </a:extLst>
              </a:tr>
              <a:tr h="421761">
                <a:tc>
                  <a:txBody>
                    <a:bodyPr/>
                    <a:lstStyle/>
                    <a:p>
                      <a:r>
                        <a:rPr lang="es-ES" sz="1200" noProof="0" dirty="0">
                          <a:latin typeface="Arial" panose="020B0604020202020204" pitchFamily="34" charset="0"/>
                          <a:cs typeface="Arial" panose="020B0604020202020204" pitchFamily="34" charset="0"/>
                        </a:rPr>
                        <a:t>Derechos</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noProof="0" dirty="0">
                          <a:latin typeface="Arial" panose="020B0604020202020204" pitchFamily="34" charset="0"/>
                          <a:cs typeface="Arial" panose="020B0604020202020204" pitchFamily="34" charset="0"/>
                        </a:rPr>
                        <a:t>Para</a:t>
                      </a:r>
                      <a:r>
                        <a:rPr lang="es-ES" sz="1100" baseline="0" noProof="0" dirty="0">
                          <a:latin typeface="Arial" panose="020B0604020202020204" pitchFamily="34" charset="0"/>
                          <a:cs typeface="Arial" panose="020B0604020202020204" pitchFamily="34" charset="0"/>
                        </a:rPr>
                        <a:t> acceder a los datos, rectificarlos, suprimirlos, solicitar su portabilidad, oponerse a su tratamiento o solicitar su limitación </a:t>
                      </a:r>
                      <a:r>
                        <a:rPr lang="es-ES" sz="1100" noProof="0" dirty="0">
                          <a:latin typeface="Arial" panose="020B0604020202020204" pitchFamily="34" charset="0"/>
                          <a:cs typeface="Arial" panose="020B0604020202020204" pitchFamily="34" charset="0"/>
                        </a:rPr>
                        <a:t>deberéis</a:t>
                      </a:r>
                      <a:r>
                        <a:rPr lang="es-ES" sz="1100" baseline="0" noProof="0" dirty="0">
                          <a:latin typeface="Arial" panose="020B0604020202020204" pitchFamily="34" charset="0"/>
                          <a:cs typeface="Arial" panose="020B0604020202020204" pitchFamily="34" charset="0"/>
                        </a:rPr>
                        <a:t> dirigiros a: </a:t>
                      </a:r>
                      <a:r>
                        <a:rPr lang="ca-ES" sz="1100" b="0" i="0" u="sng" kern="1200" dirty="0">
                          <a:solidFill>
                            <a:schemeClr val="accent1">
                              <a:lumMod val="50000"/>
                            </a:schemeClr>
                          </a:solidFill>
                          <a:effectLst/>
                          <a:latin typeface="Arial" panose="020B0604020202020204" pitchFamily="34" charset="0"/>
                          <a:ea typeface="+mn-ea"/>
                          <a:cs typeface="Arial" panose="020B0604020202020204" pitchFamily="34" charset="0"/>
                          <a:hlinkClick r:id="rId4">
                            <a:extLst>
                              <a:ext uri="{A12FA001-AC4F-418D-AE19-62706E023703}">
                                <ahyp:hlinkClr xmlns:ahyp="http://schemas.microsoft.com/office/drawing/2018/hyperlinkcolor" val="tx"/>
                              </a:ext>
                            </a:extLst>
                          </a:hlinkClick>
                        </a:rPr>
                        <a:t>proteccio.dades@uab.cat</a:t>
                      </a:r>
                      <a:endParaRPr lang="es-ES" sz="1100" noProof="0" dirty="0">
                        <a:solidFill>
                          <a:schemeClr val="accent1">
                            <a:lumMod val="50000"/>
                          </a:schemeClr>
                        </a:solidFill>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255966898"/>
                  </a:ext>
                </a:extLst>
              </a:tr>
              <a:tr h="4303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noProof="0" dirty="0">
                          <a:latin typeface="Arial" panose="020B0604020202020204" pitchFamily="34" charset="0"/>
                          <a:cs typeface="Arial" panose="020B0604020202020204" pitchFamily="34" charset="0"/>
                        </a:rPr>
                        <a:t>Información adicional</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noProof="0" dirty="0">
                          <a:latin typeface="Arial" panose="020B0604020202020204" pitchFamily="34" charset="0"/>
                          <a:cs typeface="Arial" panose="020B0604020202020204" pitchFamily="34" charset="0"/>
                        </a:rPr>
                        <a:t>Podéis consultar más información en: </a:t>
                      </a:r>
                      <a:r>
                        <a:rPr lang="es-ES" sz="1100" b="0" i="0" u="sng" kern="1200" noProof="0" dirty="0">
                          <a:solidFill>
                            <a:schemeClr val="accent1">
                              <a:lumMod val="50000"/>
                            </a:schemeClr>
                          </a:solidFill>
                          <a:effectLst/>
                          <a:latin typeface="Arial" panose="020B0604020202020204" pitchFamily="34" charset="0"/>
                          <a:ea typeface="+mn-ea"/>
                          <a:cs typeface="Arial" panose="020B0604020202020204" pitchFamily="34" charset="0"/>
                          <a:hlinkClick r:id="rId5">
                            <a:extLst>
                              <a:ext uri="{A12FA001-AC4F-418D-AE19-62706E023703}">
                                <ahyp:hlinkClr xmlns:ahyp="http://schemas.microsoft.com/office/drawing/2018/hyperlinkcolor" val="tx"/>
                              </a:ext>
                            </a:extLst>
                          </a:hlinkClick>
                        </a:rPr>
                        <a:t>política de protección de datos UAB</a:t>
                      </a:r>
                      <a:endParaRPr lang="es-ES" sz="1100" b="0" i="0" u="sng" kern="1200" noProof="0" dirty="0">
                        <a:solidFill>
                          <a:schemeClr val="accent1">
                            <a:lumMod val="50000"/>
                          </a:schemeClr>
                        </a:solidFill>
                        <a:effectLst/>
                        <a:latin typeface="Arial" panose="020B0604020202020204" pitchFamily="34" charset="0"/>
                        <a:ea typeface="+mn-ea"/>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745696078"/>
                  </a:ext>
                </a:extLst>
              </a:tr>
            </a:tbl>
          </a:graphicData>
        </a:graphic>
      </p:graphicFrame>
      <p:pic>
        <p:nvPicPr>
          <p:cNvPr id="3" name="Imagen 23">
            <a:extLst>
              <a:ext uri="{FF2B5EF4-FFF2-40B4-BE49-F238E27FC236}">
                <a16:creationId xmlns:a16="http://schemas.microsoft.com/office/drawing/2014/main" id="{96B12A6D-C620-3155-7B22-C8AC5F3F81A1}"/>
              </a:ext>
              <a:ext uri="{C183D7F6-B498-43B3-948B-1728B52AA6E4}">
                <adec:decorative xmlns:adec="http://schemas.microsoft.com/office/drawing/2017/decorative" val="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0" y="5819038"/>
            <a:ext cx="12192000" cy="1038962"/>
          </a:xfrm>
          <a:prstGeom prst="rect">
            <a:avLst/>
          </a:prstGeom>
        </p:spPr>
      </p:pic>
      <p:sp>
        <p:nvSpPr>
          <p:cNvPr id="5" name="Rectángulo 13">
            <a:extLst>
              <a:ext uri="{FF2B5EF4-FFF2-40B4-BE49-F238E27FC236}">
                <a16:creationId xmlns:a16="http://schemas.microsoft.com/office/drawing/2014/main" id="{2284EA8C-B014-CD25-FBFE-6C8E5C044F53}"/>
              </a:ext>
            </a:extLst>
          </p:cNvPr>
          <p:cNvSpPr/>
          <p:nvPr/>
        </p:nvSpPr>
        <p:spPr>
          <a:xfrm>
            <a:off x="0" y="5819038"/>
            <a:ext cx="12192000" cy="1038963"/>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9" name="Marcador de número de diapositiva 4">
            <a:extLst>
              <a:ext uri="{FF2B5EF4-FFF2-40B4-BE49-F238E27FC236}">
                <a16:creationId xmlns:a16="http://schemas.microsoft.com/office/drawing/2014/main" id="{730DD44E-4B62-CCBB-0343-956615849C68}"/>
              </a:ext>
            </a:extLst>
          </p:cNvPr>
          <p:cNvSpPr>
            <a:spLocks noGrp="1"/>
          </p:cNvSpPr>
          <p:nvPr>
            <p:ph type="sldNum" sz="quarter" idx="12"/>
          </p:nvPr>
        </p:nvSpPr>
        <p:spPr>
          <a:xfrm>
            <a:off x="9993818" y="6446855"/>
            <a:ext cx="2057400" cy="365125"/>
          </a:xfrm>
        </p:spPr>
        <p:txBody>
          <a:bodyPr/>
          <a:lstStyle/>
          <a:p>
            <a:fld id="{841C1E86-93E3-524B-8B78-F1FFA2ACD5CB}" type="slidenum">
              <a:rPr lang="es-ES" b="1" smtClean="0">
                <a:solidFill>
                  <a:schemeClr val="bg1"/>
                </a:solidFill>
                <a:latin typeface="Arial"/>
                <a:cs typeface="Arial"/>
              </a:rPr>
              <a:t>5</a:t>
            </a:fld>
            <a:endParaRPr lang="es-ES" b="1" dirty="0">
              <a:solidFill>
                <a:schemeClr val="bg1"/>
              </a:solidFill>
              <a:latin typeface="Arial"/>
              <a:cs typeface="Arial"/>
            </a:endParaRPr>
          </a:p>
        </p:txBody>
      </p:sp>
      <p:pic>
        <p:nvPicPr>
          <p:cNvPr id="10" name="Imatge 9" descr="Universitat Autònoma de Barcelona UAB versió 2023">
            <a:extLst>
              <a:ext uri="{FF2B5EF4-FFF2-40B4-BE49-F238E27FC236}">
                <a16:creationId xmlns:a16="http://schemas.microsoft.com/office/drawing/2014/main" id="{4383FE89-2D45-81E5-4FB2-C74570D398D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269484" y="6199864"/>
            <a:ext cx="2346253" cy="253324"/>
          </a:xfrm>
          <a:prstGeom prst="rect">
            <a:avLst/>
          </a:prstGeom>
        </p:spPr>
      </p:pic>
      <p:pic>
        <p:nvPicPr>
          <p:cNvPr id="6" name="Imatge 5" descr="Imatge que conté text, Font, Gràfics, disseny gràfic&#10;&#10;Pot ser que el contingut generat amb IA no sigui correcte.">
            <a:extLst>
              <a:ext uri="{FF2B5EF4-FFF2-40B4-BE49-F238E27FC236}">
                <a16:creationId xmlns:a16="http://schemas.microsoft.com/office/drawing/2014/main" id="{AAA112E3-777D-EBB7-4880-6A41C3B3153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2065" y="6105423"/>
            <a:ext cx="3563208" cy="443359"/>
          </a:xfrm>
          <a:prstGeom prst="rect">
            <a:avLst/>
          </a:prstGeom>
        </p:spPr>
      </p:pic>
    </p:spTree>
    <p:extLst>
      <p:ext uri="{BB962C8B-B14F-4D97-AF65-F5344CB8AC3E}">
        <p14:creationId xmlns:p14="http://schemas.microsoft.com/office/powerpoint/2010/main" val="3158770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6">
            <a:extLst>
              <a:ext uri="{FF2B5EF4-FFF2-40B4-BE49-F238E27FC236}">
                <a16:creationId xmlns:a16="http://schemas.microsoft.com/office/drawing/2014/main" id="{51A6C450-901C-99DF-C3CC-F42187066432}"/>
              </a:ex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4" name="Rectángulo 3">
            <a:extLst>
              <a:ext uri="{FF2B5EF4-FFF2-40B4-BE49-F238E27FC236}">
                <a16:creationId xmlns:a16="http://schemas.microsoft.com/office/drawing/2014/main" id="{64CE5410-8EE1-27F3-2B3B-CA5C0BE5F7F5}"/>
              </a:ext>
            </a:extLst>
          </p:cNvPr>
          <p:cNvSpPr/>
          <p:nvPr/>
        </p:nvSpPr>
        <p:spPr>
          <a:xfrm>
            <a:off x="0" y="0"/>
            <a:ext cx="12192000" cy="6858000"/>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11" name="Título 13">
            <a:extLst>
              <a:ext uri="{FF2B5EF4-FFF2-40B4-BE49-F238E27FC236}">
                <a16:creationId xmlns:a16="http://schemas.microsoft.com/office/drawing/2014/main" id="{B143F2C4-BE71-147F-5DB3-90F41008F616}"/>
              </a:ext>
            </a:extLst>
          </p:cNvPr>
          <p:cNvSpPr txBox="1">
            <a:spLocks noGrp="1"/>
          </p:cNvSpPr>
          <p:nvPr>
            <p:ph type="title" idx="4294967295"/>
          </p:nvPr>
        </p:nvSpPr>
        <p:spPr>
          <a:xfrm>
            <a:off x="576263" y="374995"/>
            <a:ext cx="11039474" cy="584775"/>
          </a:xfrm>
          <a:prstGeom prst="rect">
            <a:avLst/>
          </a:prstGeom>
          <a:solidFill>
            <a:schemeClr val="accent6">
              <a:lumMod val="75000"/>
            </a:schemeClr>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s-ES" sz="3200" b="1" dirty="0">
                <a:solidFill>
                  <a:schemeClr val="bg1"/>
                </a:solidFill>
                <a:latin typeface="Arial" panose="020B0604020202020204" pitchFamily="34" charset="0"/>
                <a:ea typeface="+mn-ea"/>
                <a:cs typeface="Arial" panose="020B0604020202020204" pitchFamily="34" charset="0"/>
              </a:rPr>
              <a:t>Advertencias grabación</a:t>
            </a:r>
          </a:p>
        </p:txBody>
      </p:sp>
      <p:sp>
        <p:nvSpPr>
          <p:cNvPr id="2" name="Rectángulo 1">
            <a:extLst>
              <a:ext uri="{FF2B5EF4-FFF2-40B4-BE49-F238E27FC236}">
                <a16:creationId xmlns:a16="http://schemas.microsoft.com/office/drawing/2014/main" id="{607AD31B-E5C3-BFE8-6864-5A5CED3B019D}"/>
              </a:ext>
            </a:extLst>
          </p:cNvPr>
          <p:cNvSpPr/>
          <p:nvPr/>
        </p:nvSpPr>
        <p:spPr>
          <a:xfrm>
            <a:off x="576263" y="1267812"/>
            <a:ext cx="11039474" cy="26437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tx1"/>
                </a:solidFill>
                <a:latin typeface="Arial"/>
                <a:cs typeface="Arial"/>
              </a:rPr>
              <a:t>Advertencia: </a:t>
            </a:r>
            <a:r>
              <a:rPr lang="es-ES" dirty="0">
                <a:solidFill>
                  <a:schemeClr val="tx1"/>
                </a:solidFill>
                <a:latin typeface="Arial"/>
                <a:cs typeface="Arial"/>
              </a:rPr>
              <a:t>Solo la organización de la sesión tiene permiso para su grabación y, si es necesario, ponerla a disposición de las persones asistentes y/o otros usuarios/as adscritos/as a la formación al ser la única legitimada a grabar los datos personales de imagen y de voz de las personas asistentes. La grabación y/o difusión por parte de las personas asistentes se considerará un incumplimiento de esta instrucción, sin perjuicio de otras cualificaciones administrativas o jurídicas que también se puedan hacer y, por lo tanto, podrá ser sancionada de conformidad a la normativa aplicable. Así mismo, la </a:t>
            </a:r>
            <a:r>
              <a:rPr lang="es-ES" noProof="1">
                <a:solidFill>
                  <a:schemeClr val="tx1"/>
                </a:solidFill>
                <a:latin typeface="Arial"/>
                <a:cs typeface="Arial"/>
              </a:rPr>
              <a:t>Fundació Universitat Autònoma </a:t>
            </a:r>
            <a:r>
              <a:rPr lang="es-ES" dirty="0">
                <a:solidFill>
                  <a:schemeClr val="tx1"/>
                </a:solidFill>
                <a:latin typeface="Arial"/>
                <a:cs typeface="Arial"/>
              </a:rPr>
              <a:t>de Barcelona se reserva el derecho de ejercer las acciones legales correspondientes que considere oportunas frente a este incumplimiento, de conformidad a la normativa vigente aplicable.</a:t>
            </a:r>
          </a:p>
        </p:txBody>
      </p:sp>
      <p:sp>
        <p:nvSpPr>
          <p:cNvPr id="3" name="Rectángulo 2">
            <a:extLst>
              <a:ext uri="{FF2B5EF4-FFF2-40B4-BE49-F238E27FC236}">
                <a16:creationId xmlns:a16="http://schemas.microsoft.com/office/drawing/2014/main" id="{BBBF9436-E5C8-7BA4-4645-581A73BAD2E3}"/>
              </a:ext>
            </a:extLst>
          </p:cNvPr>
          <p:cNvSpPr/>
          <p:nvPr/>
        </p:nvSpPr>
        <p:spPr>
          <a:xfrm>
            <a:off x="576263" y="4253717"/>
            <a:ext cx="11039474" cy="943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schemeClr val="dk1"/>
                </a:solidFill>
                <a:latin typeface="Arial" panose="020B0604020202020204" pitchFamily="34" charset="0"/>
                <a:cs typeface="Arial" panose="020B0604020202020204" pitchFamily="34" charset="0"/>
              </a:rPr>
              <a:t>Se recomienda que los/as asistentes tengan las cámaras web y los micrófonos desactivados a no ser que sea necesario para su participación en la sesión o los/as organizadores/as indiquen lo contrario.</a:t>
            </a:r>
          </a:p>
        </p:txBody>
      </p:sp>
      <p:sp>
        <p:nvSpPr>
          <p:cNvPr id="5" name="Marcador de número de diapositiva 4">
            <a:extLst>
              <a:ext uri="{FF2B5EF4-FFF2-40B4-BE49-F238E27FC236}">
                <a16:creationId xmlns:a16="http://schemas.microsoft.com/office/drawing/2014/main" id="{09EA1DD5-BE79-9F12-C9EC-F5D10756AB37}"/>
              </a:ext>
            </a:extLst>
          </p:cNvPr>
          <p:cNvSpPr>
            <a:spLocks noGrp="1"/>
          </p:cNvSpPr>
          <p:nvPr>
            <p:ph type="sldNum" sz="quarter" idx="12"/>
          </p:nvPr>
        </p:nvSpPr>
        <p:spPr>
          <a:xfrm>
            <a:off x="9993818" y="6446855"/>
            <a:ext cx="2057400" cy="365125"/>
          </a:xfrm>
        </p:spPr>
        <p:txBody>
          <a:bodyPr/>
          <a:lstStyle/>
          <a:p>
            <a:fld id="{841C1E86-93E3-524B-8B78-F1FFA2ACD5CB}" type="slidenum">
              <a:rPr lang="es-ES" b="1" smtClean="0">
                <a:solidFill>
                  <a:schemeClr val="bg1"/>
                </a:solidFill>
                <a:latin typeface="Arial"/>
                <a:cs typeface="Arial"/>
              </a:rPr>
              <a:t>6</a:t>
            </a:fld>
            <a:endParaRPr lang="es-ES" b="1" dirty="0">
              <a:solidFill>
                <a:schemeClr val="bg1"/>
              </a:solidFill>
              <a:latin typeface="Arial"/>
              <a:cs typeface="Arial"/>
            </a:endParaRPr>
          </a:p>
        </p:txBody>
      </p:sp>
      <p:pic>
        <p:nvPicPr>
          <p:cNvPr id="9" name="Imatge 8" descr="Universitat Autònoma de Barcelona UAB versió 2023">
            <a:extLst>
              <a:ext uri="{FF2B5EF4-FFF2-40B4-BE49-F238E27FC236}">
                <a16:creationId xmlns:a16="http://schemas.microsoft.com/office/drawing/2014/main" id="{AD12F4C2-5621-F353-E85F-C2961F383DA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69484" y="6199864"/>
            <a:ext cx="2346253" cy="253324"/>
          </a:xfrm>
          <a:prstGeom prst="rect">
            <a:avLst/>
          </a:prstGeom>
        </p:spPr>
      </p:pic>
      <p:pic>
        <p:nvPicPr>
          <p:cNvPr id="6" name="Imatge 5" descr="Imatge que conté text, Font, Gràfics, disseny gràfic&#10;&#10;Pot ser que el contingut generat amb IA no sigui correcte.">
            <a:extLst>
              <a:ext uri="{FF2B5EF4-FFF2-40B4-BE49-F238E27FC236}">
                <a16:creationId xmlns:a16="http://schemas.microsoft.com/office/drawing/2014/main" id="{875D65A3-CF3A-C5FE-05C1-3EC015EBEF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2065" y="6105423"/>
            <a:ext cx="3563208" cy="443359"/>
          </a:xfrm>
          <a:prstGeom prst="rect">
            <a:avLst/>
          </a:prstGeom>
        </p:spPr>
      </p:pic>
    </p:spTree>
    <p:extLst>
      <p:ext uri="{BB962C8B-B14F-4D97-AF65-F5344CB8AC3E}">
        <p14:creationId xmlns:p14="http://schemas.microsoft.com/office/powerpoint/2010/main" val="2151904973"/>
      </p:ext>
    </p:extLst>
  </p:cSld>
  <p:clrMapOvr>
    <a:masterClrMapping/>
  </p:clrMapOvr>
</p:sld>
</file>

<file path=ppt/theme/theme1.xml><?xml version="1.0" encoding="utf-8"?>
<a:theme xmlns:a="http://schemas.openxmlformats.org/drawingml/2006/main" name="Tema de Office">
  <a:themeElements>
    <a:clrScheme name="Escola FUAB Formació">
      <a:dk1>
        <a:srgbClr val="000000"/>
      </a:dk1>
      <a:lt1>
        <a:sysClr val="window" lastClr="FFFFFF"/>
      </a:lt1>
      <a:dk2>
        <a:srgbClr val="57B14C"/>
      </a:dk2>
      <a:lt2>
        <a:srgbClr val="008C3C"/>
      </a:lt2>
      <a:accent1>
        <a:srgbClr val="A25127"/>
      </a:accent1>
      <a:accent2>
        <a:srgbClr val="737B4C"/>
      </a:accent2>
      <a:accent3>
        <a:srgbClr val="A9C47F"/>
      </a:accent3>
      <a:accent4>
        <a:srgbClr val="B3A369"/>
      </a:accent4>
      <a:accent5>
        <a:srgbClr val="F4CE00"/>
      </a:accent5>
      <a:accent6>
        <a:srgbClr val="007381"/>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lantilla_Presentacio_EFUABF_16_9" id="{ADFA2B5B-7D03-47FA-A7D6-55D75BC62703}" vid="{65839FEC-325F-4ADE-90B2-2FF2A11D67A9}"/>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2051</TotalTime>
  <Words>799</Words>
  <Application>Microsoft Office PowerPoint</Application>
  <PresentationFormat>Pantalla panoràmica</PresentationFormat>
  <Paragraphs>48</Paragraphs>
  <Slides>6</Slides>
  <Notes>6</Notes>
  <HiddenSlides>0</HiddenSlides>
  <MMClips>0</MMClips>
  <ScaleCrop>false</ScaleCrop>
  <HeadingPairs>
    <vt:vector size="6" baseType="variant">
      <vt:variant>
        <vt:lpstr>Tipus de lletra utilitzats</vt:lpstr>
      </vt:variant>
      <vt:variant>
        <vt:i4>2</vt:i4>
      </vt:variant>
      <vt:variant>
        <vt:lpstr>Tema</vt:lpstr>
      </vt:variant>
      <vt:variant>
        <vt:i4>1</vt:i4>
      </vt:variant>
      <vt:variant>
        <vt:lpstr>Títols de les diapositives</vt:lpstr>
      </vt:variant>
      <vt:variant>
        <vt:i4>6</vt:i4>
      </vt:variant>
    </vt:vector>
  </HeadingPairs>
  <TitlesOfParts>
    <vt:vector size="9" baseType="lpstr">
      <vt:lpstr>Arial</vt:lpstr>
      <vt:lpstr>Calibri</vt:lpstr>
      <vt:lpstr>Tema de Office</vt:lpstr>
      <vt:lpstr>Títol presentació</vt:lpstr>
      <vt:lpstr>Exemple de diapositiva amb foto </vt:lpstr>
      <vt:lpstr>Exemple de diapositiva amb foto 2</vt:lpstr>
      <vt:lpstr>Exemple de diapositiva amb foto 3</vt:lpstr>
      <vt:lpstr>Información básica sobre protección de datos</vt:lpstr>
      <vt:lpstr>Advertencias grabación</vt:lpstr>
    </vt:vector>
  </TitlesOfParts>
  <Company>Fundació UAB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 EFUAB Formació</dc:title>
  <dc:creator>Escola FUAB Formació</dc:creator>
  <cp:lastModifiedBy>Ferran Gallart Canal</cp:lastModifiedBy>
  <cp:revision>35</cp:revision>
  <dcterms:created xsi:type="dcterms:W3CDTF">2019-10-28T14:52:52Z</dcterms:created>
  <dcterms:modified xsi:type="dcterms:W3CDTF">2025-06-03T09:06:31Z</dcterms:modified>
</cp:coreProperties>
</file>