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58" r:id="rId5"/>
    <p:sldId id="269" r:id="rId6"/>
    <p:sldId id="268" r:id="rId7"/>
    <p:sldId id="270" r:id="rId8"/>
    <p:sldId id="271" r:id="rId9"/>
    <p:sldId id="275" r:id="rId10"/>
    <p:sldId id="273"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5" r:id="rId37"/>
    <p:sldId id="304" r:id="rId38"/>
    <p:sldId id="303" r:id="rId39"/>
    <p:sldId id="302"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Lst>
  <p:sldSz cx="9144000" cy="5143500" type="screen16x9"/>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 sense títol" id="{B0DB1A09-33D6-4616-8014-E463C6FD11A5}">
          <p14:sldIdLst>
            <p14:sldId id="258"/>
            <p14:sldId id="269"/>
            <p14:sldId id="268"/>
            <p14:sldId id="270"/>
            <p14:sldId id="271"/>
            <p14:sldId id="275"/>
            <p14:sldId id="273"/>
            <p14:sldId id="276"/>
            <p14:sldId id="277"/>
            <p14:sldId id="278"/>
            <p14:sldId id="279"/>
            <p14:sldId id="280"/>
            <p14:sldId id="281"/>
            <p14:sldId id="282"/>
            <p14:sldId id="283"/>
            <p14:sldId id="284"/>
            <p14:sldId id="285"/>
            <p14:sldId id="286"/>
            <p14:sldId id="287"/>
            <p14:sldId id="288"/>
            <p14:sldId id="290"/>
            <p14:sldId id="291"/>
            <p14:sldId id="292"/>
            <p14:sldId id="293"/>
            <p14:sldId id="294"/>
            <p14:sldId id="295"/>
            <p14:sldId id="296"/>
            <p14:sldId id="297"/>
            <p14:sldId id="298"/>
            <p14:sldId id="299"/>
            <p14:sldId id="300"/>
            <p14:sldId id="301"/>
            <p14:sldId id="305"/>
            <p14:sldId id="304"/>
            <p14:sldId id="303"/>
            <p14:sldId id="302"/>
            <p14:sldId id="306"/>
            <p14:sldId id="307"/>
            <p14:sldId id="308"/>
            <p14:sldId id="309"/>
            <p14:sldId id="310"/>
            <p14:sldId id="311"/>
            <p14:sldId id="312"/>
            <p14:sldId id="313"/>
            <p14:sldId id="314"/>
            <p14:sldId id="315"/>
            <p14:sldId id="316"/>
            <p14:sldId id="317"/>
          </p14:sldIdLst>
        </p14:section>
      </p14:sectionLst>
    </p:ext>
    <p:ext uri="{EFAFB233-063F-42B5-8137-9DF3F51BA10A}">
      <p15:sldGuideLst xmlns:p15="http://schemas.microsoft.com/office/powerpoint/2012/main">
        <p15:guide id="1" orient="horz" pos="2157">
          <p15:clr>
            <a:srgbClr val="A4A3A4"/>
          </p15:clr>
        </p15:guide>
        <p15:guide id="2" pos="2843">
          <p15:clr>
            <a:srgbClr val="A4A3A4"/>
          </p15:clr>
        </p15:guide>
        <p15:guide id="3" orient="horz" pos="16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DD772A-49EC-4CB2-86D1-2622868D9A57}" v="2" dt="2025-03-24T09:59:57.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6754" autoAdjust="0"/>
  </p:normalViewPr>
  <p:slideViewPr>
    <p:cSldViewPr snapToGrid="0">
      <p:cViewPr varScale="1">
        <p:scale>
          <a:sx n="140" d="100"/>
          <a:sy n="140" d="100"/>
        </p:scale>
        <p:origin x="1290" y="120"/>
      </p:cViewPr>
      <p:guideLst>
        <p:guide orient="horz" pos="2157"/>
        <p:guide pos="2843"/>
        <p:guide orient="horz" pos="16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Antonio Alcaide Romero" userId="7712222a-0de2-4ca6-b090-593baf14e2e1" providerId="ADAL" clId="{E3285670-6B1A-465C-9A61-58DF8DAFE413}"/>
    <pc:docChg chg="undo custSel addSld delSld modSld modSection">
      <pc:chgData name="Juan Antonio Alcaide Romero" userId="7712222a-0de2-4ca6-b090-593baf14e2e1" providerId="ADAL" clId="{E3285670-6B1A-465C-9A61-58DF8DAFE413}" dt="2025-02-28T09:36:34.921" v="1193" actId="14100"/>
      <pc:docMkLst>
        <pc:docMk/>
      </pc:docMkLst>
      <pc:sldChg chg="delSp modSp mod">
        <pc:chgData name="Juan Antonio Alcaide Romero" userId="7712222a-0de2-4ca6-b090-593baf14e2e1" providerId="ADAL" clId="{E3285670-6B1A-465C-9A61-58DF8DAFE413}" dt="2025-02-27T12:50:49.282" v="2" actId="478"/>
        <pc:sldMkLst>
          <pc:docMk/>
          <pc:sldMk cId="268178800" sldId="258"/>
        </pc:sldMkLst>
      </pc:sldChg>
      <pc:sldChg chg="modSp mod">
        <pc:chgData name="Juan Antonio Alcaide Romero" userId="7712222a-0de2-4ca6-b090-593baf14e2e1" providerId="ADAL" clId="{E3285670-6B1A-465C-9A61-58DF8DAFE413}" dt="2025-02-27T12:51:33.641" v="3" actId="14100"/>
        <pc:sldMkLst>
          <pc:docMk/>
          <pc:sldMk cId="136375409" sldId="270"/>
        </pc:sldMkLst>
        <pc:spChg chg="mod">
          <ac:chgData name="Juan Antonio Alcaide Romero" userId="7712222a-0de2-4ca6-b090-593baf14e2e1" providerId="ADAL" clId="{E3285670-6B1A-465C-9A61-58DF8DAFE413}" dt="2025-02-27T12:51:33.641" v="3" actId="14100"/>
          <ac:spMkLst>
            <pc:docMk/>
            <pc:sldMk cId="136375409" sldId="270"/>
            <ac:spMk id="15" creationId="{AA223354-2060-F843-9018-7E6EDB48360D}"/>
          </ac:spMkLst>
        </pc:spChg>
      </pc:sldChg>
      <pc:sldChg chg="modSp mod">
        <pc:chgData name="Juan Antonio Alcaide Romero" userId="7712222a-0de2-4ca6-b090-593baf14e2e1" providerId="ADAL" clId="{E3285670-6B1A-465C-9A61-58DF8DAFE413}" dt="2025-02-27T12:53:03.228" v="5" actId="20577"/>
        <pc:sldMkLst>
          <pc:docMk/>
          <pc:sldMk cId="2056535033" sldId="273"/>
        </pc:sldMkLst>
        <pc:spChg chg="mod">
          <ac:chgData name="Juan Antonio Alcaide Romero" userId="7712222a-0de2-4ca6-b090-593baf14e2e1" providerId="ADAL" clId="{E3285670-6B1A-465C-9A61-58DF8DAFE413}" dt="2025-02-27T12:53:03.228" v="5" actId="20577"/>
          <ac:spMkLst>
            <pc:docMk/>
            <pc:sldMk cId="2056535033" sldId="273"/>
            <ac:spMk id="18" creationId="{AFA4EAA0-8F43-DC03-D960-A74AE1B17B6A}"/>
          </ac:spMkLst>
        </pc:spChg>
      </pc:sldChg>
      <pc:sldChg chg="modSp mod">
        <pc:chgData name="Juan Antonio Alcaide Romero" userId="7712222a-0de2-4ca6-b090-593baf14e2e1" providerId="ADAL" clId="{E3285670-6B1A-465C-9A61-58DF8DAFE413}" dt="2025-02-27T12:54:23.926" v="6" actId="255"/>
        <pc:sldMkLst>
          <pc:docMk/>
          <pc:sldMk cId="953084654" sldId="276"/>
        </pc:sldMkLst>
        <pc:spChg chg="mod">
          <ac:chgData name="Juan Antonio Alcaide Romero" userId="7712222a-0de2-4ca6-b090-593baf14e2e1" providerId="ADAL" clId="{E3285670-6B1A-465C-9A61-58DF8DAFE413}" dt="2025-02-27T12:54:23.926" v="6" actId="255"/>
          <ac:spMkLst>
            <pc:docMk/>
            <pc:sldMk cId="953084654" sldId="276"/>
            <ac:spMk id="4" creationId="{8EEAE074-FE2C-05D8-63AA-C2496857188D}"/>
          </ac:spMkLst>
        </pc:spChg>
      </pc:sldChg>
      <pc:sldChg chg="modSp mod">
        <pc:chgData name="Juan Antonio Alcaide Romero" userId="7712222a-0de2-4ca6-b090-593baf14e2e1" providerId="ADAL" clId="{E3285670-6B1A-465C-9A61-58DF8DAFE413}" dt="2025-02-27T12:58:43.100" v="575" actId="6549"/>
        <pc:sldMkLst>
          <pc:docMk/>
          <pc:sldMk cId="2555439331" sldId="281"/>
        </pc:sldMkLst>
        <pc:spChg chg="mod">
          <ac:chgData name="Juan Antonio Alcaide Romero" userId="7712222a-0de2-4ca6-b090-593baf14e2e1" providerId="ADAL" clId="{E3285670-6B1A-465C-9A61-58DF8DAFE413}" dt="2025-02-27T12:58:43.100" v="575" actId="6549"/>
          <ac:spMkLst>
            <pc:docMk/>
            <pc:sldMk cId="2555439331" sldId="281"/>
            <ac:spMk id="4" creationId="{20A165BC-724F-BE18-847B-B957BABBDE7B}"/>
          </ac:spMkLst>
        </pc:spChg>
      </pc:sldChg>
      <pc:sldChg chg="modSp modAnim">
        <pc:chgData name="Juan Antonio Alcaide Romero" userId="7712222a-0de2-4ca6-b090-593baf14e2e1" providerId="ADAL" clId="{E3285670-6B1A-465C-9A61-58DF8DAFE413}" dt="2025-02-27T12:59:55.058" v="589" actId="20577"/>
        <pc:sldMkLst>
          <pc:docMk/>
          <pc:sldMk cId="2026134805" sldId="282"/>
        </pc:sldMkLst>
        <pc:spChg chg="mod">
          <ac:chgData name="Juan Antonio Alcaide Romero" userId="7712222a-0de2-4ca6-b090-593baf14e2e1" providerId="ADAL" clId="{E3285670-6B1A-465C-9A61-58DF8DAFE413}" dt="2025-02-27T12:59:55.058" v="589" actId="20577"/>
          <ac:spMkLst>
            <pc:docMk/>
            <pc:sldMk cId="2026134805" sldId="282"/>
            <ac:spMk id="7" creationId="{C2DBBBA5-C65B-5BA4-73EF-2E3A995C5FFA}"/>
          </ac:spMkLst>
        </pc:spChg>
      </pc:sldChg>
      <pc:sldChg chg="modSp mod">
        <pc:chgData name="Juan Antonio Alcaide Romero" userId="7712222a-0de2-4ca6-b090-593baf14e2e1" providerId="ADAL" clId="{E3285670-6B1A-465C-9A61-58DF8DAFE413}" dt="2025-02-27T13:05:48.843" v="643" actId="20577"/>
        <pc:sldMkLst>
          <pc:docMk/>
          <pc:sldMk cId="2643936875" sldId="284"/>
        </pc:sldMkLst>
        <pc:spChg chg="mod">
          <ac:chgData name="Juan Antonio Alcaide Romero" userId="7712222a-0de2-4ca6-b090-593baf14e2e1" providerId="ADAL" clId="{E3285670-6B1A-465C-9A61-58DF8DAFE413}" dt="2025-02-27T13:05:48.843" v="643" actId="20577"/>
          <ac:spMkLst>
            <pc:docMk/>
            <pc:sldMk cId="2643936875" sldId="284"/>
            <ac:spMk id="6" creationId="{ED636DA2-A337-29F5-FF77-89529DF99139}"/>
          </ac:spMkLst>
        </pc:spChg>
      </pc:sldChg>
      <pc:sldChg chg="modSp mod">
        <pc:chgData name="Juan Antonio Alcaide Romero" userId="7712222a-0de2-4ca6-b090-593baf14e2e1" providerId="ADAL" clId="{E3285670-6B1A-465C-9A61-58DF8DAFE413}" dt="2025-02-27T13:04:34.089" v="605" actId="6549"/>
        <pc:sldMkLst>
          <pc:docMk/>
          <pc:sldMk cId="3728979605" sldId="285"/>
        </pc:sldMkLst>
        <pc:spChg chg="mod">
          <ac:chgData name="Juan Antonio Alcaide Romero" userId="7712222a-0de2-4ca6-b090-593baf14e2e1" providerId="ADAL" clId="{E3285670-6B1A-465C-9A61-58DF8DAFE413}" dt="2025-02-27T13:04:34.089" v="605" actId="6549"/>
          <ac:spMkLst>
            <pc:docMk/>
            <pc:sldMk cId="3728979605" sldId="285"/>
            <ac:spMk id="4" creationId="{D15D9EB1-03CD-8D96-5C81-EBCE09C23015}"/>
          </ac:spMkLst>
        </pc:spChg>
      </pc:sldChg>
      <pc:sldChg chg="addSp delSp modSp mod">
        <pc:chgData name="Juan Antonio Alcaide Romero" userId="7712222a-0de2-4ca6-b090-593baf14e2e1" providerId="ADAL" clId="{E3285670-6B1A-465C-9A61-58DF8DAFE413}" dt="2025-02-27T13:09:13.409" v="718" actId="1076"/>
        <pc:sldMkLst>
          <pc:docMk/>
          <pc:sldMk cId="3012533112" sldId="288"/>
        </pc:sldMkLst>
        <pc:spChg chg="add del mod">
          <ac:chgData name="Juan Antonio Alcaide Romero" userId="7712222a-0de2-4ca6-b090-593baf14e2e1" providerId="ADAL" clId="{E3285670-6B1A-465C-9A61-58DF8DAFE413}" dt="2025-02-27T13:09:01.227" v="716" actId="1037"/>
          <ac:spMkLst>
            <pc:docMk/>
            <pc:sldMk cId="3012533112" sldId="288"/>
            <ac:spMk id="9" creationId="{D8E7AE10-7752-D4A4-0D72-2AA39D3A908B}"/>
          </ac:spMkLst>
        </pc:spChg>
        <pc:spChg chg="mod">
          <ac:chgData name="Juan Antonio Alcaide Romero" userId="7712222a-0de2-4ca6-b090-593baf14e2e1" providerId="ADAL" clId="{E3285670-6B1A-465C-9A61-58DF8DAFE413}" dt="2025-02-27T13:09:08.741" v="717" actId="1076"/>
          <ac:spMkLst>
            <pc:docMk/>
            <pc:sldMk cId="3012533112" sldId="288"/>
            <ac:spMk id="10" creationId="{D13ECD1C-41C7-B257-26F5-A9C25ABBB315}"/>
          </ac:spMkLst>
        </pc:spChg>
        <pc:spChg chg="mod">
          <ac:chgData name="Juan Antonio Alcaide Romero" userId="7712222a-0de2-4ca6-b090-593baf14e2e1" providerId="ADAL" clId="{E3285670-6B1A-465C-9A61-58DF8DAFE413}" dt="2025-02-27T13:09:13.409" v="718" actId="1076"/>
          <ac:spMkLst>
            <pc:docMk/>
            <pc:sldMk cId="3012533112" sldId="288"/>
            <ac:spMk id="13" creationId="{1BD08A80-B59C-BC55-D791-882E624CF86A}"/>
          </ac:spMkLst>
        </pc:spChg>
        <pc:graphicFrameChg chg="mod">
          <ac:chgData name="Juan Antonio Alcaide Romero" userId="7712222a-0de2-4ca6-b090-593baf14e2e1" providerId="ADAL" clId="{E3285670-6B1A-465C-9A61-58DF8DAFE413}" dt="2025-02-27T13:08:52.818" v="690" actId="20577"/>
          <ac:graphicFrameMkLst>
            <pc:docMk/>
            <pc:sldMk cId="3012533112" sldId="288"/>
            <ac:graphicFrameMk id="8" creationId="{6B7634FA-BF92-7B76-19CE-8268AA589F17}"/>
          </ac:graphicFrameMkLst>
        </pc:graphicFrameChg>
      </pc:sldChg>
      <pc:sldChg chg="modSp mod">
        <pc:chgData name="Juan Antonio Alcaide Romero" userId="7712222a-0de2-4ca6-b090-593baf14e2e1" providerId="ADAL" clId="{E3285670-6B1A-465C-9A61-58DF8DAFE413}" dt="2025-02-28T09:35:04.586" v="1179" actId="20577"/>
        <pc:sldMkLst>
          <pc:docMk/>
          <pc:sldMk cId="2449392901" sldId="290"/>
        </pc:sldMkLst>
        <pc:graphicFrameChg chg="modGraphic">
          <ac:chgData name="Juan Antonio Alcaide Romero" userId="7712222a-0de2-4ca6-b090-593baf14e2e1" providerId="ADAL" clId="{E3285670-6B1A-465C-9A61-58DF8DAFE413}" dt="2025-02-28T09:35:04.586" v="1179" actId="20577"/>
          <ac:graphicFrameMkLst>
            <pc:docMk/>
            <pc:sldMk cId="2449392901" sldId="290"/>
            <ac:graphicFrameMk id="8" creationId="{C9341344-4785-9FA2-1929-1CC897E4B984}"/>
          </ac:graphicFrameMkLst>
        </pc:graphicFrameChg>
      </pc:sldChg>
      <pc:sldChg chg="addSp delSp modSp mod">
        <pc:chgData name="Juan Antonio Alcaide Romero" userId="7712222a-0de2-4ca6-b090-593baf14e2e1" providerId="ADAL" clId="{E3285670-6B1A-465C-9A61-58DF8DAFE413}" dt="2025-02-27T13:12:45.211" v="846" actId="14100"/>
        <pc:sldMkLst>
          <pc:docMk/>
          <pc:sldMk cId="625775233" sldId="292"/>
        </pc:sldMkLst>
        <pc:spChg chg="mod">
          <ac:chgData name="Juan Antonio Alcaide Romero" userId="7712222a-0de2-4ca6-b090-593baf14e2e1" providerId="ADAL" clId="{E3285670-6B1A-465C-9A61-58DF8DAFE413}" dt="2025-02-27T13:11:27.240" v="801" actId="1076"/>
          <ac:spMkLst>
            <pc:docMk/>
            <pc:sldMk cId="625775233" sldId="292"/>
            <ac:spMk id="8" creationId="{A91A5EDA-F38E-0E5E-698C-BFDA98A40078}"/>
          </ac:spMkLst>
        </pc:spChg>
        <pc:spChg chg="mod">
          <ac:chgData name="Juan Antonio Alcaide Romero" userId="7712222a-0de2-4ca6-b090-593baf14e2e1" providerId="ADAL" clId="{E3285670-6B1A-465C-9A61-58DF8DAFE413}" dt="2025-02-27T13:11:45.081" v="840" actId="1038"/>
          <ac:spMkLst>
            <pc:docMk/>
            <pc:sldMk cId="625775233" sldId="292"/>
            <ac:spMk id="9" creationId="{75724ED5-1B0E-4DE2-CE28-475293F09551}"/>
          </ac:spMkLst>
        </pc:spChg>
        <pc:spChg chg="mod">
          <ac:chgData name="Juan Antonio Alcaide Romero" userId="7712222a-0de2-4ca6-b090-593baf14e2e1" providerId="ADAL" clId="{E3285670-6B1A-465C-9A61-58DF8DAFE413}" dt="2025-02-27T13:11:31.830" v="802" actId="14100"/>
          <ac:spMkLst>
            <pc:docMk/>
            <pc:sldMk cId="625775233" sldId="292"/>
            <ac:spMk id="10" creationId="{A3B25D2E-E4F9-3EC7-5054-797A3089A7F9}"/>
          </ac:spMkLst>
        </pc:spChg>
        <pc:spChg chg="mod">
          <ac:chgData name="Juan Antonio Alcaide Romero" userId="7712222a-0de2-4ca6-b090-593baf14e2e1" providerId="ADAL" clId="{E3285670-6B1A-465C-9A61-58DF8DAFE413}" dt="2025-02-27T13:11:31.830" v="802" actId="14100"/>
          <ac:spMkLst>
            <pc:docMk/>
            <pc:sldMk cId="625775233" sldId="292"/>
            <ac:spMk id="13" creationId="{49C6AA37-0470-F119-67B3-3A57AA7A631F}"/>
          </ac:spMkLst>
        </pc:spChg>
        <pc:picChg chg="add mod">
          <ac:chgData name="Juan Antonio Alcaide Romero" userId="7712222a-0de2-4ca6-b090-593baf14e2e1" providerId="ADAL" clId="{E3285670-6B1A-465C-9A61-58DF8DAFE413}" dt="2025-02-27T13:12:45.211" v="846" actId="14100"/>
          <ac:picMkLst>
            <pc:docMk/>
            <pc:sldMk cId="625775233" sldId="292"/>
            <ac:picMk id="15" creationId="{52960764-59B1-DEE7-5842-FFE30BCAD078}"/>
          </ac:picMkLst>
        </pc:picChg>
      </pc:sldChg>
      <pc:sldChg chg="modSp mod">
        <pc:chgData name="Juan Antonio Alcaide Romero" userId="7712222a-0de2-4ca6-b090-593baf14e2e1" providerId="ADAL" clId="{E3285670-6B1A-465C-9A61-58DF8DAFE413}" dt="2025-02-27T13:13:37.817" v="881" actId="20577"/>
        <pc:sldMkLst>
          <pc:docMk/>
          <pc:sldMk cId="1912747069" sldId="294"/>
        </pc:sldMkLst>
        <pc:spChg chg="mod">
          <ac:chgData name="Juan Antonio Alcaide Romero" userId="7712222a-0de2-4ca6-b090-593baf14e2e1" providerId="ADAL" clId="{E3285670-6B1A-465C-9A61-58DF8DAFE413}" dt="2025-02-27T13:13:37.817" v="881" actId="20577"/>
          <ac:spMkLst>
            <pc:docMk/>
            <pc:sldMk cId="1912747069" sldId="294"/>
            <ac:spMk id="4" creationId="{87FEEBE0-056D-47C9-89D9-290B3C9131F4}"/>
          </ac:spMkLst>
        </pc:spChg>
      </pc:sldChg>
      <pc:sldChg chg="modSp mod">
        <pc:chgData name="Juan Antonio Alcaide Romero" userId="7712222a-0de2-4ca6-b090-593baf14e2e1" providerId="ADAL" clId="{E3285670-6B1A-465C-9A61-58DF8DAFE413}" dt="2025-02-27T13:16:12.442" v="1173" actId="6549"/>
        <pc:sldMkLst>
          <pc:docMk/>
          <pc:sldMk cId="2531078240" sldId="296"/>
        </pc:sldMkLst>
        <pc:spChg chg="mod">
          <ac:chgData name="Juan Antonio Alcaide Romero" userId="7712222a-0de2-4ca6-b090-593baf14e2e1" providerId="ADAL" clId="{E3285670-6B1A-465C-9A61-58DF8DAFE413}" dt="2025-02-27T13:16:12.442" v="1173" actId="6549"/>
          <ac:spMkLst>
            <pc:docMk/>
            <pc:sldMk cId="2531078240" sldId="296"/>
            <ac:spMk id="4" creationId="{771E4835-DB36-871B-3FAB-3D8C265C5B73}"/>
          </ac:spMkLst>
        </pc:spChg>
        <pc:picChg chg="mod">
          <ac:chgData name="Juan Antonio Alcaide Romero" userId="7712222a-0de2-4ca6-b090-593baf14e2e1" providerId="ADAL" clId="{E3285670-6B1A-465C-9A61-58DF8DAFE413}" dt="2025-02-27T13:14:36.376" v="909" actId="1038"/>
          <ac:picMkLst>
            <pc:docMk/>
            <pc:sldMk cId="2531078240" sldId="296"/>
            <ac:picMk id="6" creationId="{223CDACD-0276-C863-A8B1-79596815FC8B}"/>
          </ac:picMkLst>
        </pc:picChg>
      </pc:sldChg>
      <pc:sldChg chg="modSp mod">
        <pc:chgData name="Juan Antonio Alcaide Romero" userId="7712222a-0de2-4ca6-b090-593baf14e2e1" providerId="ADAL" clId="{E3285670-6B1A-465C-9A61-58DF8DAFE413}" dt="2025-02-28T09:36:34.921" v="1193" actId="14100"/>
        <pc:sldMkLst>
          <pc:docMk/>
          <pc:sldMk cId="3465155701" sldId="308"/>
        </pc:sldMkLst>
        <pc:spChg chg="mod">
          <ac:chgData name="Juan Antonio Alcaide Romero" userId="7712222a-0de2-4ca6-b090-593baf14e2e1" providerId="ADAL" clId="{E3285670-6B1A-465C-9A61-58DF8DAFE413}" dt="2025-02-28T09:36:34.921" v="1193" actId="14100"/>
          <ac:spMkLst>
            <pc:docMk/>
            <pc:sldMk cId="3465155701" sldId="308"/>
            <ac:spMk id="6" creationId="{020BC3DB-9571-D1C5-59AA-D362F74DA9E8}"/>
          </ac:spMkLst>
        </pc:spChg>
        <pc:spChg chg="mod">
          <ac:chgData name="Juan Antonio Alcaide Romero" userId="7712222a-0de2-4ca6-b090-593baf14e2e1" providerId="ADAL" clId="{E3285670-6B1A-465C-9A61-58DF8DAFE413}" dt="2025-02-27T13:59:02.166" v="1175" actId="20577"/>
          <ac:spMkLst>
            <pc:docMk/>
            <pc:sldMk cId="3465155701" sldId="308"/>
            <ac:spMk id="7" creationId="{7879389C-BA4A-780B-BEC3-C53D23D15B7B}"/>
          </ac:spMkLst>
        </pc:spChg>
      </pc:sldChg>
      <pc:sldChg chg="new del">
        <pc:chgData name="Juan Antonio Alcaide Romero" userId="7712222a-0de2-4ca6-b090-593baf14e2e1" providerId="ADAL" clId="{E3285670-6B1A-465C-9A61-58DF8DAFE413}" dt="2025-02-27T13:07:35.321" v="645" actId="680"/>
        <pc:sldMkLst>
          <pc:docMk/>
          <pc:sldMk cId="1931178795" sldId="318"/>
        </pc:sldMkLst>
      </pc:sldChg>
    </pc:docChg>
  </pc:docChgLst>
  <pc:docChgLst>
    <pc:chgData name="Juan Antonio Alcaide Romero" userId="7712222a-0de2-4ca6-b090-593baf14e2e1" providerId="ADAL" clId="{4BDD772A-49EC-4CB2-86D1-2622868D9A57}"/>
    <pc:docChg chg="modSld">
      <pc:chgData name="Juan Antonio Alcaide Romero" userId="7712222a-0de2-4ca6-b090-593baf14e2e1" providerId="ADAL" clId="{4BDD772A-49EC-4CB2-86D1-2622868D9A57}" dt="2025-03-24T10:00:15.277" v="7" actId="6549"/>
      <pc:docMkLst>
        <pc:docMk/>
      </pc:docMkLst>
      <pc:sldChg chg="modSp mod">
        <pc:chgData name="Juan Antonio Alcaide Romero" userId="7712222a-0de2-4ca6-b090-593baf14e2e1" providerId="ADAL" clId="{4BDD772A-49EC-4CB2-86D1-2622868D9A57}" dt="2025-03-24T10:00:15.277" v="7" actId="6549"/>
        <pc:sldMkLst>
          <pc:docMk/>
          <pc:sldMk cId="3222516883" sldId="316"/>
        </pc:sldMkLst>
        <pc:spChg chg="mod">
          <ac:chgData name="Juan Antonio Alcaide Romero" userId="7712222a-0de2-4ca6-b090-593baf14e2e1" providerId="ADAL" clId="{4BDD772A-49EC-4CB2-86D1-2622868D9A57}" dt="2025-03-24T10:00:15.277" v="7" actId="6549"/>
          <ac:spMkLst>
            <pc:docMk/>
            <pc:sldMk cId="3222516883" sldId="316"/>
            <ac:spMk id="6" creationId="{0602B70C-49B1-CE0B-CE29-F6A9BDC76CB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dgm:t>
        <a:bodyPr/>
        <a:lstStyle/>
        <a:p>
          <a:r>
            <a:rPr lang="ca-ES" b="1" noProof="0" dirty="0"/>
            <a:t>Extracte normatiu</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Finalitats</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Procediment</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50092" custLinFactNeighborX="-528" custLinFactNeighborY="-16073">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LinFactNeighborX="-16149" custLinFactNeighborY="13452">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a:solidFill>
          <a:schemeClr val="accent6">
            <a:lumMod val="60000"/>
            <a:lumOff val="40000"/>
          </a:schemeClr>
        </a:solidFill>
      </dgm:spPr>
      <dgm:t>
        <a:bodyPr/>
        <a:lstStyle/>
        <a:p>
          <a:r>
            <a:rPr lang="ca-ES" b="1" noProof="0" dirty="0"/>
            <a:t>Situació </a:t>
          </a:r>
          <a:r>
            <a:rPr lang="ca-ES" b="0" noProof="0" dirty="0"/>
            <a:t>contractual</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Cursos per avaluar</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75000"/>
          </a:schemeClr>
        </a:solidFill>
      </dgm:spPr>
      <dgm:t>
        <a:bodyPr/>
        <a:lstStyle/>
        <a:p>
          <a:r>
            <a:rPr lang="ca-ES" b="1" noProof="0" dirty="0"/>
            <a:t>Docència mínima</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6242" custLinFactNeighborX="-528" custLinFactNeighborY="-16073">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ScaleX="125751" custLinFactNeighborX="-16149" custLinFactNeighborY="13452">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custLinFactNeighborX="506" custLinFactNeighborY="-838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a:solidFill>
          <a:schemeClr val="accent6">
            <a:lumMod val="60000"/>
            <a:lumOff val="40000"/>
          </a:schemeClr>
        </a:solidFill>
      </dgm:spPr>
      <dgm:t>
        <a:bodyPr/>
        <a:lstStyle/>
        <a:p>
          <a:r>
            <a:rPr lang="ca-ES" b="1" noProof="0" dirty="0"/>
            <a:t>Situació </a:t>
          </a:r>
          <a:r>
            <a:rPr lang="ca-ES" b="0" noProof="0" dirty="0"/>
            <a:t>contractual</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Cursos per avaluar</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75000"/>
          </a:schemeClr>
        </a:solidFill>
      </dgm:spPr>
      <dgm:t>
        <a:bodyPr/>
        <a:lstStyle/>
        <a:p>
          <a:r>
            <a:rPr lang="ca-ES" b="1" noProof="0" dirty="0"/>
            <a:t>Docència mínima</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6242" custLinFactNeighborX="-528" custLinFactNeighborY="-16073">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ScaleX="125751" custLinFactNeighborX="-16149" custLinFactNeighborY="13452">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custLinFactNeighborX="506" custLinFactNeighborY="-838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75000"/>
          </a:schemeClr>
        </a:solidFill>
      </dgm:spPr>
      <dgm:t>
        <a:bodyPr/>
        <a:lstStyle/>
        <a:p>
          <a:r>
            <a:rPr lang="ca-ES" b="1"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accent6">
            <a:lumMod val="60000"/>
            <a:lumOff val="40000"/>
          </a:schemeClr>
        </a:solidFill>
      </dgm:spPr>
      <dgm:t>
        <a:bodyPr/>
        <a:lstStyle/>
        <a:p>
          <a:r>
            <a:rPr lang="ca-ES" b="0"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C43402A3-6AEE-4085-AE9A-3CF14E9C4DFD}" type="doc">
      <dgm:prSet loTypeId="urn:microsoft.com/office/officeart/2005/8/layout/bProcess3" loCatId="process" qsTypeId="urn:microsoft.com/office/officeart/2005/8/quickstyle/3d4" qsCatId="3D" csTypeId="urn:microsoft.com/office/officeart/2005/8/colors/accent1_2" csCatId="accent1" phldr="1"/>
      <dgm:spPr/>
      <dgm:t>
        <a:bodyPr/>
        <a:lstStyle/>
        <a:p>
          <a:endParaRPr lang="es-ES"/>
        </a:p>
      </dgm:t>
    </dgm:pt>
    <dgm:pt modelId="{41F260B7-08D5-4708-90A9-102012E6E86F}">
      <dgm:prSet phldrT="[Texto]"/>
      <dgm:spPr>
        <a:gradFill flip="none" rotWithShape="1">
          <a:gsLst>
            <a:gs pos="0">
              <a:srgbClr val="92D050"/>
            </a:gs>
            <a:gs pos="100000">
              <a:prstClr val="white"/>
            </a:gs>
          </a:gsLst>
          <a:lin ang="16200000" scaled="1"/>
          <a:tileRect/>
        </a:gradFill>
      </dgm:spPr>
      <dgm:t>
        <a:bodyPr/>
        <a:lstStyle/>
        <a:p>
          <a:r>
            <a:rPr lang="ca-ES" b="1" dirty="0">
              <a:solidFill>
                <a:schemeClr val="bg2">
                  <a:lumMod val="25000"/>
                </a:schemeClr>
              </a:solidFill>
              <a:latin typeface="Calibri" panose="020F0502020204030204" pitchFamily="34" charset="0"/>
            </a:rPr>
            <a:t>Anunci convocatòria</a:t>
          </a:r>
        </a:p>
      </dgm:t>
    </dgm:pt>
    <dgm:pt modelId="{65A9CCAB-5459-4CD2-91C5-BFF1AFD30F37}" type="parTrans" cxnId="{B824E57B-A3DB-4A70-B6B1-8D89C774FA99}">
      <dgm:prSet/>
      <dgm:spPr/>
      <dgm:t>
        <a:bodyPr/>
        <a:lstStyle/>
        <a:p>
          <a:endParaRPr lang="es-ES">
            <a:latin typeface="Calibri" panose="020F0502020204030204" pitchFamily="34" charset="0"/>
          </a:endParaRPr>
        </a:p>
      </dgm:t>
    </dgm:pt>
    <dgm:pt modelId="{9814972F-6E87-43E8-BDAC-CE8B15D44ABE}" type="sibTrans" cxnId="{B824E57B-A3DB-4A70-B6B1-8D89C774FA99}">
      <dgm:prSet/>
      <dgm:spPr>
        <a:ln w="25400">
          <a:solidFill>
            <a:schemeClr val="tx1"/>
          </a:solidFill>
        </a:ln>
      </dgm:spPr>
      <dgm:t>
        <a:bodyPr/>
        <a:lstStyle/>
        <a:p>
          <a:endParaRPr lang="es-ES" dirty="0">
            <a:latin typeface="Calibri" panose="020F0502020204030204" pitchFamily="34" charset="0"/>
          </a:endParaRPr>
        </a:p>
      </dgm:t>
    </dgm:pt>
    <dgm:pt modelId="{E5E2763B-CA5D-49B1-B405-931E1057CF55}">
      <dgm:prSet phldrT="[Texto]"/>
      <dgm:spPr>
        <a:gradFill flip="none" rotWithShape="0">
          <a:gsLst>
            <a:gs pos="0">
              <a:srgbClr val="92D050"/>
            </a:gs>
            <a:gs pos="100000">
              <a:prstClr val="white"/>
            </a:gs>
          </a:gsLst>
          <a:lin ang="16200000" scaled="1"/>
          <a:tileRect/>
        </a:gradFill>
      </dgm:spPr>
      <dgm:t>
        <a:bodyPr/>
        <a:lstStyle/>
        <a:p>
          <a:r>
            <a:rPr lang="ca-ES" b="1" u="sng" noProof="0" dirty="0">
              <a:solidFill>
                <a:schemeClr val="bg2">
                  <a:lumMod val="25000"/>
                </a:schemeClr>
              </a:solidFill>
              <a:latin typeface="Calibri" panose="020F0502020204030204" pitchFamily="34" charset="0"/>
            </a:rPr>
            <a:t>Professorat</a:t>
          </a:r>
          <a:r>
            <a:rPr lang="ca-ES" b="1" noProof="0" dirty="0">
              <a:solidFill>
                <a:schemeClr val="bg2">
                  <a:lumMod val="25000"/>
                </a:schemeClr>
              </a:solidFill>
              <a:latin typeface="Calibri" panose="020F0502020204030204" pitchFamily="34" charset="0"/>
            </a:rPr>
            <a:t> </a:t>
          </a:r>
        </a:p>
        <a:p>
          <a:r>
            <a:rPr lang="ca-ES" b="1" noProof="0" dirty="0">
              <a:solidFill>
                <a:schemeClr val="bg2">
                  <a:lumMod val="25000"/>
                </a:schemeClr>
              </a:solidFill>
              <a:latin typeface="Calibri" panose="020F0502020204030204" pitchFamily="34" charset="0"/>
            </a:rPr>
            <a:t>Presenta sol·licitud i informe per                   e-formulari</a:t>
          </a:r>
        </a:p>
      </dgm:t>
    </dgm:pt>
    <dgm:pt modelId="{6477AAF1-E207-4B2D-BB7D-75E2A738BF6A}" type="parTrans" cxnId="{5C182861-E4B8-411F-8833-9827D1810CAC}">
      <dgm:prSet/>
      <dgm:spPr/>
      <dgm:t>
        <a:bodyPr/>
        <a:lstStyle/>
        <a:p>
          <a:endParaRPr lang="es-ES">
            <a:latin typeface="Calibri" panose="020F0502020204030204" pitchFamily="34" charset="0"/>
          </a:endParaRPr>
        </a:p>
      </dgm:t>
    </dgm:pt>
    <dgm:pt modelId="{C2AD2CA9-80B5-411E-BBC9-9720F898D33B}" type="sibTrans" cxnId="{5C182861-E4B8-411F-8833-9827D1810CAC}">
      <dgm:prSet/>
      <dgm:spPr>
        <a:ln w="25400">
          <a:solidFill>
            <a:schemeClr val="tx1"/>
          </a:solidFill>
        </a:ln>
      </dgm:spPr>
      <dgm:t>
        <a:bodyPr/>
        <a:lstStyle/>
        <a:p>
          <a:endParaRPr lang="es-ES" dirty="0">
            <a:latin typeface="Calibri" panose="020F0502020204030204" pitchFamily="34" charset="0"/>
          </a:endParaRPr>
        </a:p>
      </dgm:t>
    </dgm:pt>
    <dgm:pt modelId="{FE5C5936-84AE-4512-9276-970DDDE1A41F}">
      <dgm:prSet phldrT="[Texto]"/>
      <dgm:spPr>
        <a:gradFill flip="none" rotWithShape="0">
          <a:gsLst>
            <a:gs pos="0">
              <a:srgbClr val="92D050"/>
            </a:gs>
            <a:gs pos="100000">
              <a:prstClr val="white"/>
            </a:gs>
          </a:gsLst>
          <a:lin ang="16200000" scaled="1"/>
          <a:tileRect/>
        </a:gradFill>
      </dgm:spPr>
      <dgm:t>
        <a:bodyPr/>
        <a:lstStyle/>
        <a:p>
          <a:r>
            <a:rPr lang="ca-ES" b="1" u="sng" noProof="0" dirty="0">
              <a:solidFill>
                <a:schemeClr val="bg2">
                  <a:lumMod val="25000"/>
                </a:schemeClr>
              </a:solidFill>
              <a:latin typeface="Calibri" panose="020F0502020204030204" pitchFamily="34" charset="0"/>
            </a:rPr>
            <a:t>Comissions d’Avaluació</a:t>
          </a:r>
        </a:p>
        <a:p>
          <a:r>
            <a:rPr lang="ca-ES" b="1" noProof="0" dirty="0">
              <a:solidFill>
                <a:schemeClr val="bg2">
                  <a:lumMod val="25000"/>
                </a:schemeClr>
              </a:solidFill>
              <a:latin typeface="Calibri" panose="020F0502020204030204" pitchFamily="34" charset="0"/>
            </a:rPr>
            <a:t>Avaluen expedients </a:t>
          </a:r>
        </a:p>
      </dgm:t>
    </dgm:pt>
    <dgm:pt modelId="{C41D3E34-CA8D-4F66-84FF-A9FC1E5D1EB8}" type="parTrans" cxnId="{CB8A9CD9-4D37-4A5B-A9D7-2F3F5926E1F1}">
      <dgm:prSet/>
      <dgm:spPr/>
      <dgm:t>
        <a:bodyPr/>
        <a:lstStyle/>
        <a:p>
          <a:endParaRPr lang="es-ES">
            <a:latin typeface="Calibri" panose="020F0502020204030204" pitchFamily="34" charset="0"/>
          </a:endParaRPr>
        </a:p>
      </dgm:t>
    </dgm:pt>
    <dgm:pt modelId="{A2975162-26B6-4484-BD04-CA208910A0BB}" type="sibTrans" cxnId="{CB8A9CD9-4D37-4A5B-A9D7-2F3F5926E1F1}">
      <dgm:prSet/>
      <dgm:spPr>
        <a:ln w="25400">
          <a:solidFill>
            <a:schemeClr val="tx1"/>
          </a:solidFill>
        </a:ln>
      </dgm:spPr>
      <dgm:t>
        <a:bodyPr/>
        <a:lstStyle/>
        <a:p>
          <a:endParaRPr lang="es-ES" dirty="0">
            <a:latin typeface="Calibri" panose="020F0502020204030204" pitchFamily="34" charset="0"/>
          </a:endParaRPr>
        </a:p>
      </dgm:t>
    </dgm:pt>
    <dgm:pt modelId="{7BD00718-8085-4378-8544-0F9AE35872AF}">
      <dgm:prSet phldrT="[Texto]"/>
      <dgm:spPr>
        <a:gradFill flip="none" rotWithShape="0">
          <a:gsLst>
            <a:gs pos="0">
              <a:srgbClr val="92D050"/>
            </a:gs>
            <a:gs pos="100000">
              <a:prstClr val="white"/>
            </a:gs>
          </a:gsLst>
          <a:lin ang="16200000" scaled="1"/>
          <a:tileRect/>
        </a:gradFill>
      </dgm:spPr>
      <dgm:t>
        <a:bodyPr/>
        <a:lstStyle/>
        <a:p>
          <a:r>
            <a:rPr lang="ca-ES" b="1" u="sng" noProof="0" dirty="0">
              <a:solidFill>
                <a:schemeClr val="tx1"/>
              </a:solidFill>
              <a:latin typeface="Calibri" panose="020F0502020204030204" pitchFamily="34" charset="0"/>
            </a:rPr>
            <a:t>VREQ</a:t>
          </a:r>
        </a:p>
        <a:p>
          <a:r>
            <a:rPr lang="ca-ES" b="1" noProof="0" dirty="0">
              <a:solidFill>
                <a:schemeClr val="tx1"/>
              </a:solidFill>
              <a:latin typeface="Calibri" panose="020F0502020204030204" pitchFamily="34" charset="0"/>
            </a:rPr>
            <a:t>Resolució</a:t>
          </a:r>
        </a:p>
        <a:p>
          <a:r>
            <a:rPr lang="ca-ES" b="1" noProof="0" dirty="0">
              <a:solidFill>
                <a:schemeClr val="tx1"/>
              </a:solidFill>
              <a:latin typeface="Calibri" panose="020F0502020204030204" pitchFamily="34" charset="0"/>
            </a:rPr>
            <a:t>i tramesa a AQU</a:t>
          </a:r>
        </a:p>
      </dgm:t>
    </dgm:pt>
    <dgm:pt modelId="{04995225-0F47-48A0-A730-5E74C32F308B}" type="parTrans" cxnId="{61FCA387-0C0E-4395-9204-B4F347B0050D}">
      <dgm:prSet/>
      <dgm:spPr/>
      <dgm:t>
        <a:bodyPr/>
        <a:lstStyle/>
        <a:p>
          <a:endParaRPr lang="es-ES">
            <a:latin typeface="Calibri" panose="020F0502020204030204" pitchFamily="34" charset="0"/>
          </a:endParaRPr>
        </a:p>
      </dgm:t>
    </dgm:pt>
    <dgm:pt modelId="{7F0A377D-EB63-43D8-82E0-D7A42FD5D528}" type="sibTrans" cxnId="{61FCA387-0C0E-4395-9204-B4F347B0050D}">
      <dgm:prSet/>
      <dgm:spPr>
        <a:ln w="25400">
          <a:solidFill>
            <a:schemeClr val="tx1"/>
          </a:solidFill>
        </a:ln>
      </dgm:spPr>
      <dgm:t>
        <a:bodyPr/>
        <a:lstStyle/>
        <a:p>
          <a:endParaRPr lang="es-ES" dirty="0">
            <a:latin typeface="Calibri" panose="020F0502020204030204" pitchFamily="34" charset="0"/>
          </a:endParaRPr>
        </a:p>
      </dgm:t>
    </dgm:pt>
    <dgm:pt modelId="{D08601D8-B1D9-4AFC-9677-5949ED197C61}">
      <dgm:prSet/>
      <dgm:spPr>
        <a:gradFill flip="none" rotWithShape="0">
          <a:gsLst>
            <a:gs pos="0">
              <a:srgbClr val="92D050"/>
            </a:gs>
            <a:gs pos="100000">
              <a:prstClr val="white"/>
            </a:gs>
          </a:gsLst>
          <a:lin ang="16200000" scaled="1"/>
          <a:tileRect/>
        </a:gradFill>
      </dgm:spPr>
      <dgm:t>
        <a:bodyPr/>
        <a:lstStyle/>
        <a:p>
          <a:pPr algn="ctr"/>
          <a:r>
            <a:rPr lang="ca-ES" b="1" dirty="0">
              <a:solidFill>
                <a:schemeClr val="tx1"/>
              </a:solidFill>
              <a:latin typeface="Calibri" panose="020F0502020204030204" pitchFamily="34" charset="0"/>
            </a:rPr>
            <a:t>Comunicacions :</a:t>
          </a:r>
        </a:p>
        <a:p>
          <a:pPr algn="l"/>
          <a:r>
            <a:rPr lang="ca-ES" b="1" dirty="0">
              <a:solidFill>
                <a:schemeClr val="tx1"/>
              </a:solidFill>
              <a:latin typeface="Calibri" panose="020F0502020204030204" pitchFamily="34" charset="0"/>
            </a:rPr>
            <a:t>1. Tot PDI</a:t>
          </a:r>
        </a:p>
        <a:p>
          <a:pPr algn="l"/>
          <a:r>
            <a:rPr lang="ca-ES" b="1" dirty="0">
              <a:solidFill>
                <a:schemeClr val="tx1"/>
              </a:solidFill>
              <a:latin typeface="Calibri" panose="020F0502020204030204" pitchFamily="34" charset="0"/>
            </a:rPr>
            <a:t>2. PDI &gt;=5 cursos</a:t>
          </a:r>
        </a:p>
      </dgm:t>
    </dgm:pt>
    <dgm:pt modelId="{3AAAA5F0-1DF4-4C9B-99EA-3F7C837935B0}" type="parTrans" cxnId="{D75ACFD2-4CB1-4F6F-8B62-5CE58431AA5E}">
      <dgm:prSet/>
      <dgm:spPr/>
      <dgm:t>
        <a:bodyPr/>
        <a:lstStyle/>
        <a:p>
          <a:endParaRPr lang="es-ES">
            <a:latin typeface="Calibri" panose="020F0502020204030204" pitchFamily="34" charset="0"/>
          </a:endParaRPr>
        </a:p>
      </dgm:t>
    </dgm:pt>
    <dgm:pt modelId="{D586CE2B-EE08-4FA8-B18F-FC4009FFAAC5}" type="sibTrans" cxnId="{D75ACFD2-4CB1-4F6F-8B62-5CE58431AA5E}">
      <dgm:prSet/>
      <dgm:spPr>
        <a:ln w="25400">
          <a:solidFill>
            <a:schemeClr val="tx1"/>
          </a:solidFill>
        </a:ln>
      </dgm:spPr>
      <dgm:t>
        <a:bodyPr/>
        <a:lstStyle/>
        <a:p>
          <a:endParaRPr lang="es-ES" dirty="0">
            <a:latin typeface="Calibri" panose="020F0502020204030204" pitchFamily="34" charset="0"/>
          </a:endParaRPr>
        </a:p>
      </dgm:t>
    </dgm:pt>
    <dgm:pt modelId="{732C9014-058B-4215-BCBA-A2581F7FEABC}">
      <dgm:prSet/>
      <dgm:spPr>
        <a:gradFill flip="none" rotWithShape="0">
          <a:gsLst>
            <a:gs pos="0">
              <a:srgbClr val="92D050"/>
            </a:gs>
            <a:gs pos="100000">
              <a:prstClr val="white"/>
            </a:gs>
          </a:gsLst>
          <a:lin ang="16200000" scaled="1"/>
          <a:tileRect/>
        </a:gradFill>
      </dgm:spPr>
      <dgm:t>
        <a:bodyPr/>
        <a:lstStyle/>
        <a:p>
          <a:r>
            <a:rPr lang="ca-ES" b="1" dirty="0">
              <a:solidFill>
                <a:schemeClr val="bg2">
                  <a:lumMod val="25000"/>
                </a:schemeClr>
              </a:solidFill>
              <a:latin typeface="Calibri" panose="020F0502020204030204" pitchFamily="34" charset="0"/>
            </a:rPr>
            <a:t>Incorporació dades a expedient del professorat</a:t>
          </a:r>
        </a:p>
      </dgm:t>
    </dgm:pt>
    <dgm:pt modelId="{5082AB8E-F52A-408D-BCC5-B8C49D8BBD52}" type="parTrans" cxnId="{6D289668-C4D3-43E1-9E17-D4E039D2EA1E}">
      <dgm:prSet/>
      <dgm:spPr/>
      <dgm:t>
        <a:bodyPr/>
        <a:lstStyle/>
        <a:p>
          <a:endParaRPr lang="es-ES">
            <a:latin typeface="Calibri" panose="020F0502020204030204" pitchFamily="34" charset="0"/>
          </a:endParaRPr>
        </a:p>
      </dgm:t>
    </dgm:pt>
    <dgm:pt modelId="{565063F0-D6DD-4F53-A8DD-5AAE76CF7ED4}" type="sibTrans" cxnId="{6D289668-C4D3-43E1-9E17-D4E039D2EA1E}">
      <dgm:prSet/>
      <dgm:spPr/>
      <dgm:t>
        <a:bodyPr/>
        <a:lstStyle/>
        <a:p>
          <a:endParaRPr lang="es-ES">
            <a:latin typeface="Calibri" panose="020F0502020204030204" pitchFamily="34" charset="0"/>
          </a:endParaRPr>
        </a:p>
      </dgm:t>
    </dgm:pt>
    <dgm:pt modelId="{03014D74-57AC-47C6-9C0A-19D43D4B9402}" type="pres">
      <dgm:prSet presAssocID="{C43402A3-6AEE-4085-AE9A-3CF14E9C4DFD}" presName="Name0" presStyleCnt="0">
        <dgm:presLayoutVars>
          <dgm:dir/>
          <dgm:resizeHandles val="exact"/>
        </dgm:presLayoutVars>
      </dgm:prSet>
      <dgm:spPr/>
    </dgm:pt>
    <dgm:pt modelId="{28252B55-747C-45C2-985F-BAE5E7C09C3E}" type="pres">
      <dgm:prSet presAssocID="{41F260B7-08D5-4708-90A9-102012E6E86F}" presName="node" presStyleLbl="node1" presStyleIdx="0" presStyleCnt="6">
        <dgm:presLayoutVars>
          <dgm:bulletEnabled val="1"/>
        </dgm:presLayoutVars>
      </dgm:prSet>
      <dgm:spPr/>
    </dgm:pt>
    <dgm:pt modelId="{D2A2DAD8-D247-46B0-955B-06BF8277B4EB}" type="pres">
      <dgm:prSet presAssocID="{9814972F-6E87-43E8-BDAC-CE8B15D44ABE}" presName="sibTrans" presStyleLbl="sibTrans1D1" presStyleIdx="0" presStyleCnt="5"/>
      <dgm:spPr/>
    </dgm:pt>
    <dgm:pt modelId="{9A1B5581-FC32-4FCC-98A3-C9CC4802BCD5}" type="pres">
      <dgm:prSet presAssocID="{9814972F-6E87-43E8-BDAC-CE8B15D44ABE}" presName="connectorText" presStyleLbl="sibTrans1D1" presStyleIdx="0" presStyleCnt="5"/>
      <dgm:spPr/>
    </dgm:pt>
    <dgm:pt modelId="{E257F0F0-48F5-47B4-A82F-5F5975F4C6AB}" type="pres">
      <dgm:prSet presAssocID="{D08601D8-B1D9-4AFC-9677-5949ED197C61}" presName="node" presStyleLbl="node1" presStyleIdx="1" presStyleCnt="6">
        <dgm:presLayoutVars>
          <dgm:bulletEnabled val="1"/>
        </dgm:presLayoutVars>
      </dgm:prSet>
      <dgm:spPr/>
    </dgm:pt>
    <dgm:pt modelId="{302533EE-6444-4E62-AF84-1821479D3550}" type="pres">
      <dgm:prSet presAssocID="{D586CE2B-EE08-4FA8-B18F-FC4009FFAAC5}" presName="sibTrans" presStyleLbl="sibTrans1D1" presStyleIdx="1" presStyleCnt="5"/>
      <dgm:spPr/>
    </dgm:pt>
    <dgm:pt modelId="{1923FE4E-DAE2-4E82-A89E-C5A4943AAAED}" type="pres">
      <dgm:prSet presAssocID="{D586CE2B-EE08-4FA8-B18F-FC4009FFAAC5}" presName="connectorText" presStyleLbl="sibTrans1D1" presStyleIdx="1" presStyleCnt="5"/>
      <dgm:spPr/>
    </dgm:pt>
    <dgm:pt modelId="{126E2781-AF84-4417-A1EB-EA4FF40CA90D}" type="pres">
      <dgm:prSet presAssocID="{E5E2763B-CA5D-49B1-B405-931E1057CF55}" presName="node" presStyleLbl="node1" presStyleIdx="2" presStyleCnt="6">
        <dgm:presLayoutVars>
          <dgm:bulletEnabled val="1"/>
        </dgm:presLayoutVars>
      </dgm:prSet>
      <dgm:spPr/>
    </dgm:pt>
    <dgm:pt modelId="{F0928038-FB92-4E49-9E82-32ABE2E40842}" type="pres">
      <dgm:prSet presAssocID="{C2AD2CA9-80B5-411E-BBC9-9720F898D33B}" presName="sibTrans" presStyleLbl="sibTrans1D1" presStyleIdx="2" presStyleCnt="5"/>
      <dgm:spPr/>
    </dgm:pt>
    <dgm:pt modelId="{467C699A-A117-4A8C-A14C-EA8F836092D2}" type="pres">
      <dgm:prSet presAssocID="{C2AD2CA9-80B5-411E-BBC9-9720F898D33B}" presName="connectorText" presStyleLbl="sibTrans1D1" presStyleIdx="2" presStyleCnt="5"/>
      <dgm:spPr/>
    </dgm:pt>
    <dgm:pt modelId="{FDD8F2A3-2C68-4B45-A2A4-25CF3804C4D5}" type="pres">
      <dgm:prSet presAssocID="{FE5C5936-84AE-4512-9276-970DDDE1A41F}" presName="node" presStyleLbl="node1" presStyleIdx="3" presStyleCnt="6">
        <dgm:presLayoutVars>
          <dgm:bulletEnabled val="1"/>
        </dgm:presLayoutVars>
      </dgm:prSet>
      <dgm:spPr/>
    </dgm:pt>
    <dgm:pt modelId="{083E4F13-D202-4B13-AA86-071F90FE8759}" type="pres">
      <dgm:prSet presAssocID="{A2975162-26B6-4484-BD04-CA208910A0BB}" presName="sibTrans" presStyleLbl="sibTrans1D1" presStyleIdx="3" presStyleCnt="5"/>
      <dgm:spPr/>
    </dgm:pt>
    <dgm:pt modelId="{03AF1A46-996F-4455-8BFA-92DAE35AC50B}" type="pres">
      <dgm:prSet presAssocID="{A2975162-26B6-4484-BD04-CA208910A0BB}" presName="connectorText" presStyleLbl="sibTrans1D1" presStyleIdx="3" presStyleCnt="5"/>
      <dgm:spPr/>
    </dgm:pt>
    <dgm:pt modelId="{F44E03B7-40E4-4196-A44C-DF2D380266DF}" type="pres">
      <dgm:prSet presAssocID="{7BD00718-8085-4378-8544-0F9AE35872AF}" presName="node" presStyleLbl="node1" presStyleIdx="4" presStyleCnt="6">
        <dgm:presLayoutVars>
          <dgm:bulletEnabled val="1"/>
        </dgm:presLayoutVars>
      </dgm:prSet>
      <dgm:spPr/>
    </dgm:pt>
    <dgm:pt modelId="{9EBBD543-30B7-45AF-A5F8-3A4F5708765E}" type="pres">
      <dgm:prSet presAssocID="{7F0A377D-EB63-43D8-82E0-D7A42FD5D528}" presName="sibTrans" presStyleLbl="sibTrans1D1" presStyleIdx="4" presStyleCnt="5"/>
      <dgm:spPr/>
    </dgm:pt>
    <dgm:pt modelId="{020D1D93-4297-4C1F-9419-05542E73FE80}" type="pres">
      <dgm:prSet presAssocID="{7F0A377D-EB63-43D8-82E0-D7A42FD5D528}" presName="connectorText" presStyleLbl="sibTrans1D1" presStyleIdx="4" presStyleCnt="5"/>
      <dgm:spPr/>
    </dgm:pt>
    <dgm:pt modelId="{FAE15018-AB1C-43FE-B37E-CC3BCDBF4A9C}" type="pres">
      <dgm:prSet presAssocID="{732C9014-058B-4215-BCBA-A2581F7FEABC}" presName="node" presStyleLbl="node1" presStyleIdx="5" presStyleCnt="6">
        <dgm:presLayoutVars>
          <dgm:bulletEnabled val="1"/>
        </dgm:presLayoutVars>
      </dgm:prSet>
      <dgm:spPr/>
    </dgm:pt>
  </dgm:ptLst>
  <dgm:cxnLst>
    <dgm:cxn modelId="{506A3F1E-098F-486B-8457-A944C4960B04}" type="presOf" srcId="{7F0A377D-EB63-43D8-82E0-D7A42FD5D528}" destId="{9EBBD543-30B7-45AF-A5F8-3A4F5708765E}" srcOrd="0" destOrd="0" presId="urn:microsoft.com/office/officeart/2005/8/layout/bProcess3"/>
    <dgm:cxn modelId="{2A846427-5097-427C-8560-ED0112A352F5}" type="presOf" srcId="{C2AD2CA9-80B5-411E-BBC9-9720F898D33B}" destId="{F0928038-FB92-4E49-9E82-32ABE2E40842}" srcOrd="0" destOrd="0" presId="urn:microsoft.com/office/officeart/2005/8/layout/bProcess3"/>
    <dgm:cxn modelId="{5C182861-E4B8-411F-8833-9827D1810CAC}" srcId="{C43402A3-6AEE-4085-AE9A-3CF14E9C4DFD}" destId="{E5E2763B-CA5D-49B1-B405-931E1057CF55}" srcOrd="2" destOrd="0" parTransId="{6477AAF1-E207-4B2D-BB7D-75E2A738BF6A}" sibTransId="{C2AD2CA9-80B5-411E-BBC9-9720F898D33B}"/>
    <dgm:cxn modelId="{0E510363-91F1-4352-9D2A-FCCFD4C31EA1}" type="presOf" srcId="{9814972F-6E87-43E8-BDAC-CE8B15D44ABE}" destId="{9A1B5581-FC32-4FCC-98A3-C9CC4802BCD5}" srcOrd="1" destOrd="0" presId="urn:microsoft.com/office/officeart/2005/8/layout/bProcess3"/>
    <dgm:cxn modelId="{77565E46-C4E3-466A-AA00-1E47A0F2815D}" type="presOf" srcId="{FE5C5936-84AE-4512-9276-970DDDE1A41F}" destId="{FDD8F2A3-2C68-4B45-A2A4-25CF3804C4D5}" srcOrd="0" destOrd="0" presId="urn:microsoft.com/office/officeart/2005/8/layout/bProcess3"/>
    <dgm:cxn modelId="{6D289668-C4D3-43E1-9E17-D4E039D2EA1E}" srcId="{C43402A3-6AEE-4085-AE9A-3CF14E9C4DFD}" destId="{732C9014-058B-4215-BCBA-A2581F7FEABC}" srcOrd="5" destOrd="0" parTransId="{5082AB8E-F52A-408D-BCC5-B8C49D8BBD52}" sibTransId="{565063F0-D6DD-4F53-A8DD-5AAE76CF7ED4}"/>
    <dgm:cxn modelId="{1450084A-F653-416C-8541-7442E1356309}" type="presOf" srcId="{C2AD2CA9-80B5-411E-BBC9-9720F898D33B}" destId="{467C699A-A117-4A8C-A14C-EA8F836092D2}" srcOrd="1" destOrd="0" presId="urn:microsoft.com/office/officeart/2005/8/layout/bProcess3"/>
    <dgm:cxn modelId="{AA8C8D6C-1312-4222-BF7A-564D65502FA3}" type="presOf" srcId="{7BD00718-8085-4378-8544-0F9AE35872AF}" destId="{F44E03B7-40E4-4196-A44C-DF2D380266DF}" srcOrd="0" destOrd="0" presId="urn:microsoft.com/office/officeart/2005/8/layout/bProcess3"/>
    <dgm:cxn modelId="{C6F90171-3D90-45A2-AF0B-C856CCA8187B}" type="presOf" srcId="{E5E2763B-CA5D-49B1-B405-931E1057CF55}" destId="{126E2781-AF84-4417-A1EB-EA4FF40CA90D}" srcOrd="0" destOrd="0" presId="urn:microsoft.com/office/officeart/2005/8/layout/bProcess3"/>
    <dgm:cxn modelId="{3642FE74-C0A3-49EC-9E94-2FCD18502D17}" type="presOf" srcId="{41F260B7-08D5-4708-90A9-102012E6E86F}" destId="{28252B55-747C-45C2-985F-BAE5E7C09C3E}" srcOrd="0" destOrd="0" presId="urn:microsoft.com/office/officeart/2005/8/layout/bProcess3"/>
    <dgm:cxn modelId="{CC001375-F12B-4AE2-90C8-C6FBCDBDBECA}" type="presOf" srcId="{D586CE2B-EE08-4FA8-B18F-FC4009FFAAC5}" destId="{302533EE-6444-4E62-AF84-1821479D3550}" srcOrd="0" destOrd="0" presId="urn:microsoft.com/office/officeart/2005/8/layout/bProcess3"/>
    <dgm:cxn modelId="{0BFE617B-73F0-47F2-8A01-159E8868897F}" type="presOf" srcId="{732C9014-058B-4215-BCBA-A2581F7FEABC}" destId="{FAE15018-AB1C-43FE-B37E-CC3BCDBF4A9C}" srcOrd="0" destOrd="0" presId="urn:microsoft.com/office/officeart/2005/8/layout/bProcess3"/>
    <dgm:cxn modelId="{2B78CD7B-65D8-4C9D-829F-CAF777C35777}" type="presOf" srcId="{9814972F-6E87-43E8-BDAC-CE8B15D44ABE}" destId="{D2A2DAD8-D247-46B0-955B-06BF8277B4EB}" srcOrd="0" destOrd="0" presId="urn:microsoft.com/office/officeart/2005/8/layout/bProcess3"/>
    <dgm:cxn modelId="{B824E57B-A3DB-4A70-B6B1-8D89C774FA99}" srcId="{C43402A3-6AEE-4085-AE9A-3CF14E9C4DFD}" destId="{41F260B7-08D5-4708-90A9-102012E6E86F}" srcOrd="0" destOrd="0" parTransId="{65A9CCAB-5459-4CD2-91C5-BFF1AFD30F37}" sibTransId="{9814972F-6E87-43E8-BDAC-CE8B15D44ABE}"/>
    <dgm:cxn modelId="{61FCA387-0C0E-4395-9204-B4F347B0050D}" srcId="{C43402A3-6AEE-4085-AE9A-3CF14E9C4DFD}" destId="{7BD00718-8085-4378-8544-0F9AE35872AF}" srcOrd="4" destOrd="0" parTransId="{04995225-0F47-48A0-A730-5E74C32F308B}" sibTransId="{7F0A377D-EB63-43D8-82E0-D7A42FD5D528}"/>
    <dgm:cxn modelId="{2E27D492-9EA4-4F13-BF92-9D6421EC0325}" type="presOf" srcId="{A2975162-26B6-4484-BD04-CA208910A0BB}" destId="{083E4F13-D202-4B13-AA86-071F90FE8759}" srcOrd="0" destOrd="0" presId="urn:microsoft.com/office/officeart/2005/8/layout/bProcess3"/>
    <dgm:cxn modelId="{3B7C2EC7-FA37-4262-847B-67E1F97CE6A5}" type="presOf" srcId="{A2975162-26B6-4484-BD04-CA208910A0BB}" destId="{03AF1A46-996F-4455-8BFA-92DAE35AC50B}" srcOrd="1" destOrd="0" presId="urn:microsoft.com/office/officeart/2005/8/layout/bProcess3"/>
    <dgm:cxn modelId="{63366FD2-6589-44E3-B520-E7E96393C802}" type="presOf" srcId="{C43402A3-6AEE-4085-AE9A-3CF14E9C4DFD}" destId="{03014D74-57AC-47C6-9C0A-19D43D4B9402}" srcOrd="0" destOrd="0" presId="urn:microsoft.com/office/officeart/2005/8/layout/bProcess3"/>
    <dgm:cxn modelId="{D75ACFD2-4CB1-4F6F-8B62-5CE58431AA5E}" srcId="{C43402A3-6AEE-4085-AE9A-3CF14E9C4DFD}" destId="{D08601D8-B1D9-4AFC-9677-5949ED197C61}" srcOrd="1" destOrd="0" parTransId="{3AAAA5F0-1DF4-4C9B-99EA-3F7C837935B0}" sibTransId="{D586CE2B-EE08-4FA8-B18F-FC4009FFAAC5}"/>
    <dgm:cxn modelId="{CB8A9CD9-4D37-4A5B-A9D7-2F3F5926E1F1}" srcId="{C43402A3-6AEE-4085-AE9A-3CF14E9C4DFD}" destId="{FE5C5936-84AE-4512-9276-970DDDE1A41F}" srcOrd="3" destOrd="0" parTransId="{C41D3E34-CA8D-4F66-84FF-A9FC1E5D1EB8}" sibTransId="{A2975162-26B6-4484-BD04-CA208910A0BB}"/>
    <dgm:cxn modelId="{3244CBD9-FB17-4671-9200-C8AC3159FB4E}" type="presOf" srcId="{D08601D8-B1D9-4AFC-9677-5949ED197C61}" destId="{E257F0F0-48F5-47B4-A82F-5F5975F4C6AB}" srcOrd="0" destOrd="0" presId="urn:microsoft.com/office/officeart/2005/8/layout/bProcess3"/>
    <dgm:cxn modelId="{22C0D2E9-18B5-486B-92B9-7F8A11B7301E}" type="presOf" srcId="{D586CE2B-EE08-4FA8-B18F-FC4009FFAAC5}" destId="{1923FE4E-DAE2-4E82-A89E-C5A4943AAAED}" srcOrd="1" destOrd="0" presId="urn:microsoft.com/office/officeart/2005/8/layout/bProcess3"/>
    <dgm:cxn modelId="{F841FBFF-45D0-41EC-A497-B38E6363A684}" type="presOf" srcId="{7F0A377D-EB63-43D8-82E0-D7A42FD5D528}" destId="{020D1D93-4297-4C1F-9419-05542E73FE80}" srcOrd="1" destOrd="0" presId="urn:microsoft.com/office/officeart/2005/8/layout/bProcess3"/>
    <dgm:cxn modelId="{EBEBA2B9-9B9F-4FD0-9022-21A4B74FE462}" type="presParOf" srcId="{03014D74-57AC-47C6-9C0A-19D43D4B9402}" destId="{28252B55-747C-45C2-985F-BAE5E7C09C3E}" srcOrd="0" destOrd="0" presId="urn:microsoft.com/office/officeart/2005/8/layout/bProcess3"/>
    <dgm:cxn modelId="{7BE86C7B-9BC0-4A00-A619-1A19151075E7}" type="presParOf" srcId="{03014D74-57AC-47C6-9C0A-19D43D4B9402}" destId="{D2A2DAD8-D247-46B0-955B-06BF8277B4EB}" srcOrd="1" destOrd="0" presId="urn:microsoft.com/office/officeart/2005/8/layout/bProcess3"/>
    <dgm:cxn modelId="{8D4882A2-1CE6-4CFA-8B18-2D38E7F1FD54}" type="presParOf" srcId="{D2A2DAD8-D247-46B0-955B-06BF8277B4EB}" destId="{9A1B5581-FC32-4FCC-98A3-C9CC4802BCD5}" srcOrd="0" destOrd="0" presId="urn:microsoft.com/office/officeart/2005/8/layout/bProcess3"/>
    <dgm:cxn modelId="{7F6ABFFA-1881-4A92-AB16-42AC8F0DFFDA}" type="presParOf" srcId="{03014D74-57AC-47C6-9C0A-19D43D4B9402}" destId="{E257F0F0-48F5-47B4-A82F-5F5975F4C6AB}" srcOrd="2" destOrd="0" presId="urn:microsoft.com/office/officeart/2005/8/layout/bProcess3"/>
    <dgm:cxn modelId="{972BB731-52F3-4862-A7E6-FB61C8529F7F}" type="presParOf" srcId="{03014D74-57AC-47C6-9C0A-19D43D4B9402}" destId="{302533EE-6444-4E62-AF84-1821479D3550}" srcOrd="3" destOrd="0" presId="urn:microsoft.com/office/officeart/2005/8/layout/bProcess3"/>
    <dgm:cxn modelId="{3698CB67-B0F2-43B8-859D-F2FD35252A5F}" type="presParOf" srcId="{302533EE-6444-4E62-AF84-1821479D3550}" destId="{1923FE4E-DAE2-4E82-A89E-C5A4943AAAED}" srcOrd="0" destOrd="0" presId="urn:microsoft.com/office/officeart/2005/8/layout/bProcess3"/>
    <dgm:cxn modelId="{8461622E-841B-4D15-8C58-BED501184476}" type="presParOf" srcId="{03014D74-57AC-47C6-9C0A-19D43D4B9402}" destId="{126E2781-AF84-4417-A1EB-EA4FF40CA90D}" srcOrd="4" destOrd="0" presId="urn:microsoft.com/office/officeart/2005/8/layout/bProcess3"/>
    <dgm:cxn modelId="{B78D7D36-7D95-45B2-A407-26B727EB2FED}" type="presParOf" srcId="{03014D74-57AC-47C6-9C0A-19D43D4B9402}" destId="{F0928038-FB92-4E49-9E82-32ABE2E40842}" srcOrd="5" destOrd="0" presId="urn:microsoft.com/office/officeart/2005/8/layout/bProcess3"/>
    <dgm:cxn modelId="{E73DD73D-2BFA-4EEC-B67B-811DDA6C01C5}" type="presParOf" srcId="{F0928038-FB92-4E49-9E82-32ABE2E40842}" destId="{467C699A-A117-4A8C-A14C-EA8F836092D2}" srcOrd="0" destOrd="0" presId="urn:microsoft.com/office/officeart/2005/8/layout/bProcess3"/>
    <dgm:cxn modelId="{2A244D23-83CA-4DB8-AD38-0E1D003FF278}" type="presParOf" srcId="{03014D74-57AC-47C6-9C0A-19D43D4B9402}" destId="{FDD8F2A3-2C68-4B45-A2A4-25CF3804C4D5}" srcOrd="6" destOrd="0" presId="urn:microsoft.com/office/officeart/2005/8/layout/bProcess3"/>
    <dgm:cxn modelId="{A04056DF-6DDE-4355-9817-DB8F7A8797FB}" type="presParOf" srcId="{03014D74-57AC-47C6-9C0A-19D43D4B9402}" destId="{083E4F13-D202-4B13-AA86-071F90FE8759}" srcOrd="7" destOrd="0" presId="urn:microsoft.com/office/officeart/2005/8/layout/bProcess3"/>
    <dgm:cxn modelId="{51F4F7C7-CDE8-457C-8733-07DB483BD1E6}" type="presParOf" srcId="{083E4F13-D202-4B13-AA86-071F90FE8759}" destId="{03AF1A46-996F-4455-8BFA-92DAE35AC50B}" srcOrd="0" destOrd="0" presId="urn:microsoft.com/office/officeart/2005/8/layout/bProcess3"/>
    <dgm:cxn modelId="{71376E25-BD32-49B5-A8E6-A3466DCA083E}" type="presParOf" srcId="{03014D74-57AC-47C6-9C0A-19D43D4B9402}" destId="{F44E03B7-40E4-4196-A44C-DF2D380266DF}" srcOrd="8" destOrd="0" presId="urn:microsoft.com/office/officeart/2005/8/layout/bProcess3"/>
    <dgm:cxn modelId="{BFA4BFD7-DA6F-4A51-9183-095787DDB7F3}" type="presParOf" srcId="{03014D74-57AC-47C6-9C0A-19D43D4B9402}" destId="{9EBBD543-30B7-45AF-A5F8-3A4F5708765E}" srcOrd="9" destOrd="0" presId="urn:microsoft.com/office/officeart/2005/8/layout/bProcess3"/>
    <dgm:cxn modelId="{AB6031E0-96AB-45B0-985E-CE3AC030E6A3}" type="presParOf" srcId="{9EBBD543-30B7-45AF-A5F8-3A4F5708765E}" destId="{020D1D93-4297-4C1F-9419-05542E73FE80}" srcOrd="0" destOrd="0" presId="urn:microsoft.com/office/officeart/2005/8/layout/bProcess3"/>
    <dgm:cxn modelId="{F30C3769-2E38-47A9-B53B-8A48C60E3132}" type="presParOf" srcId="{03014D74-57AC-47C6-9C0A-19D43D4B9402}" destId="{FAE15018-AB1C-43FE-B37E-CC3BCDBF4A9C}" srcOrd="10" destOrd="0" presId="urn:microsoft.com/office/officeart/2005/8/layout/bProcess3"/>
  </dgm:cxnLst>
  <dgm:bg>
    <a:noFill/>
  </dgm:bg>
  <dgm:whole>
    <a:ln w="25400"/>
  </dgm:whole>
  <dgm:extLst>
    <a:ext uri="http://schemas.microsoft.com/office/drawing/2008/diagram">
      <dsp:dataModelExt xmlns:dsp="http://schemas.microsoft.com/office/drawing/2008/diagram" relId="rId1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75000"/>
          </a:schemeClr>
        </a:solidFill>
      </dgm:spPr>
      <dgm:t>
        <a:bodyPr/>
        <a:lstStyle/>
        <a:p>
          <a:r>
            <a:rPr lang="ca-ES" b="1"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accent6">
            <a:lumMod val="60000"/>
            <a:lumOff val="40000"/>
          </a:schemeClr>
        </a:solidFill>
      </dgm:spPr>
      <dgm:t>
        <a:bodyPr/>
        <a:lstStyle/>
        <a:p>
          <a:r>
            <a:rPr lang="ca-ES" b="0"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accent6">
            <a:lumMod val="75000"/>
          </a:schemeClr>
        </a:solidFill>
      </dgm:spPr>
      <dgm:t>
        <a:bodyPr/>
        <a:lstStyle/>
        <a:p>
          <a:r>
            <a:rPr lang="ca-ES" b="1"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custLinFactNeighborX="-17355" custLinFactNeighborY="1005">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accent6">
            <a:lumMod val="75000"/>
          </a:schemeClr>
        </a:solidFill>
      </dgm:spPr>
      <dgm:t>
        <a:bodyPr/>
        <a:lstStyle/>
        <a:p>
          <a:r>
            <a:rPr lang="ca-ES" b="1"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custLinFactNeighborX="-17355" custLinFactNeighborY="1005">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accent6">
            <a:lumMod val="75000"/>
          </a:schemeClr>
        </a:solidFill>
      </dgm:spPr>
      <dgm:t>
        <a:bodyPr/>
        <a:lstStyle/>
        <a:p>
          <a:r>
            <a:rPr lang="ca-ES" b="1"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custLinFactNeighborX="-17355" custLinFactNeighborY="1005">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accent6">
            <a:lumMod val="75000"/>
          </a:schemeClr>
        </a:solidFill>
      </dgm:spPr>
      <dgm:t>
        <a:bodyPr/>
        <a:lstStyle/>
        <a:p>
          <a:r>
            <a:rPr lang="ca-ES" b="1"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custLinFactNeighborX="-17355" custLinFactNeighborY="1005">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accent6">
            <a:lumMod val="75000"/>
          </a:schemeClr>
        </a:solidFill>
      </dgm:spPr>
      <dgm:t>
        <a:bodyPr/>
        <a:lstStyle/>
        <a:p>
          <a:r>
            <a:rPr lang="ca-ES" b="1"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custLinFactNeighborX="-17355" custLinFactNeighborY="1005">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a:solidFill>
          <a:schemeClr val="accent6">
            <a:lumMod val="60000"/>
            <a:lumOff val="40000"/>
          </a:schemeClr>
        </a:solidFill>
      </dgm:spPr>
      <dgm:t>
        <a:bodyPr/>
        <a:lstStyle/>
        <a:p>
          <a:r>
            <a:rPr lang="ca-ES" b="0" noProof="0" dirty="0"/>
            <a:t>Extracte normatiu</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75000"/>
          </a:schemeClr>
        </a:solidFill>
      </dgm:spPr>
      <dgm:t>
        <a:bodyPr/>
        <a:lstStyle/>
        <a:p>
          <a:r>
            <a:rPr lang="ca-ES" b="1" noProof="0" dirty="0"/>
            <a:t>Finalitats</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dgm:t>
        <a:bodyPr/>
        <a:lstStyle/>
        <a:p>
          <a:r>
            <a:rPr lang="ca-ES" b="0" noProof="0" dirty="0"/>
            <a:t>Procediment</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50092" custLinFactX="-55152" custLinFactNeighborX="-100000" custLinFactNeighborY="810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LinFactNeighborX="-47975" custLinFactNeighborY="-873">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Procediment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Calendari</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1717E306-9345-4FF6-BCA7-F127942876E9}">
      <dgm:prSet phldrT="[Texto]"/>
      <dgm:spPr>
        <a:solidFill>
          <a:schemeClr val="accent6">
            <a:lumMod val="75000"/>
          </a:schemeClr>
        </a:solidFill>
      </dgm:spPr>
      <dgm:t>
        <a:bodyPr/>
        <a:lstStyle/>
        <a:p>
          <a:r>
            <a:rPr lang="ca-ES" b="1" noProof="0" dirty="0"/>
            <a:t>Comissions d’avaluació</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72570742-43F2-480B-8A9F-FAE8830263C0}">
      <dgm:prSet phldrT="[Texto]"/>
      <dgm:spPr>
        <a:solidFill>
          <a:schemeClr val="accent6">
            <a:lumMod val="60000"/>
            <a:lumOff val="40000"/>
          </a:schemeClr>
        </a:solidFill>
      </dgm:spPr>
      <dgm:t>
        <a:bodyPr/>
        <a:lstStyle/>
        <a:p>
          <a:r>
            <a:rPr lang="ca-ES" b="0" noProof="0" dirty="0"/>
            <a:t>Sol·licitud i informe</a:t>
          </a:r>
        </a:p>
      </dgm:t>
    </dgm:pt>
    <dgm:pt modelId="{440F038B-FE57-4C76-9D32-623A7F96371F}" type="parTrans" cxnId="{899FB387-B0A1-4E3D-BE12-DE4E503B81FC}">
      <dgm:prSet/>
      <dgm:spPr/>
      <dgm:t>
        <a:bodyPr/>
        <a:lstStyle/>
        <a:p>
          <a:endParaRPr lang="es-ES"/>
        </a:p>
      </dgm:t>
    </dgm:pt>
    <dgm:pt modelId="{C957C378-610A-4B5C-A84B-D031642977CD}" type="sibTrans" cxnId="{899FB387-B0A1-4E3D-BE12-DE4E503B81FC}">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4">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4" custLinFactNeighborX="-17355" custLinFactNeighborY="1005">
        <dgm:presLayoutVars>
          <dgm:bulletEnabled val="1"/>
        </dgm:presLayoutVars>
      </dgm:prSet>
      <dgm:spPr/>
    </dgm:pt>
    <dgm:pt modelId="{0E8FA576-EF08-4761-B078-B71243DCF9EE}" type="pres">
      <dgm:prSet presAssocID="{07FF63B2-E2EA-4FD5-BF0B-9CF1E0860C24}" presName="parSpace" presStyleCnt="0"/>
      <dgm:spPr/>
    </dgm:pt>
    <dgm:pt modelId="{5F8AB02B-D021-48EB-A459-1EDBFBF43735}" type="pres">
      <dgm:prSet presAssocID="{72570742-43F2-480B-8A9F-FAE8830263C0}" presName="parTxOnly" presStyleLbl="node1" presStyleIdx="2" presStyleCnt="4">
        <dgm:presLayoutVars>
          <dgm:bulletEnabled val="1"/>
        </dgm:presLayoutVars>
      </dgm:prSet>
      <dgm:spPr/>
    </dgm:pt>
    <dgm:pt modelId="{F2074E81-B0B5-4D01-A6CE-257A1B7E037D}" type="pres">
      <dgm:prSet presAssocID="{C957C378-610A-4B5C-A84B-D031642977CD}" presName="parSpace" presStyleCnt="0"/>
      <dgm:spPr/>
    </dgm:pt>
    <dgm:pt modelId="{999C95A6-1FE6-4BC8-9B41-49132D0B9F29}" type="pres">
      <dgm:prSet presAssocID="{1717E306-9345-4FF6-BCA7-F127942876E9}" presName="parTxOnly" presStyleLbl="node1" presStyleIdx="3" presStyleCnt="4">
        <dgm:presLayoutVars>
          <dgm:bulletEnabled val="1"/>
        </dgm:presLayoutVars>
      </dgm:prSet>
      <dgm:spPr/>
    </dgm:pt>
  </dgm:ptLst>
  <dgm:cxnLst>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899FB387-B0A1-4E3D-BE12-DE4E503B81FC}" srcId="{1068800E-F1DE-410D-B129-5B6903489F7B}" destId="{72570742-43F2-480B-8A9F-FAE8830263C0}" srcOrd="2" destOrd="0" parTransId="{440F038B-FE57-4C76-9D32-623A7F96371F}" sibTransId="{C957C378-610A-4B5C-A84B-D031642977CD}"/>
    <dgm:cxn modelId="{9E4B5D8A-8EF0-475A-AB56-DAC995446F66}" type="presOf" srcId="{1068800E-F1DE-410D-B129-5B6903489F7B}" destId="{E685D472-B45F-48A9-BA45-25A71E550034}" srcOrd="0" destOrd="0" presId="urn:microsoft.com/office/officeart/2005/8/layout/hChevron3"/>
    <dgm:cxn modelId="{0F9866BE-96A8-4AE1-8133-6DAE5A5C58E0}" type="presOf" srcId="{72570742-43F2-480B-8A9F-FAE8830263C0}" destId="{5F8AB02B-D021-48EB-A459-1EDBFBF43735}"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5BC818A2-A8C5-4093-9F0C-8B4F7710A5CA}" type="presParOf" srcId="{E685D472-B45F-48A9-BA45-25A71E550034}" destId="{5F8AB02B-D021-48EB-A459-1EDBFBF43735}" srcOrd="4" destOrd="0" presId="urn:microsoft.com/office/officeart/2005/8/layout/hChevron3"/>
    <dgm:cxn modelId="{A14A3CA5-3FB7-4618-B90F-42E202ADF340}" type="presParOf" srcId="{E685D472-B45F-48A9-BA45-25A71E550034}" destId="{F2074E81-B0B5-4D01-A6CE-257A1B7E037D}"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1.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75000"/>
          </a:schemeClr>
        </a:solidFill>
      </dgm:spPr>
      <dgm:t>
        <a:bodyPr/>
        <a:lstStyle/>
        <a:p>
          <a:r>
            <a:rPr lang="ca-ES" b="1" noProof="0" dirty="0"/>
            <a:t>Dedicació</a:t>
          </a:r>
        </a:p>
        <a:p>
          <a:r>
            <a:rPr lang="ca-ES" b="1"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60000"/>
            <a:lumOff val="40000"/>
          </a:schemeClr>
        </a:solidFill>
      </dgm:spPr>
      <dgm:t>
        <a:bodyPr/>
        <a:lstStyle/>
        <a:p>
          <a:r>
            <a:rPr lang="ca-ES" b="0" noProof="0" dirty="0"/>
            <a:t>Satisfacció</a:t>
          </a:r>
        </a:p>
        <a:p>
          <a:r>
            <a:rPr lang="ca-ES" b="0"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2.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75000"/>
          </a:schemeClr>
        </a:solidFill>
      </dgm:spPr>
      <dgm:t>
        <a:bodyPr/>
        <a:lstStyle/>
        <a:p>
          <a:r>
            <a:rPr lang="ca-ES" b="1" noProof="0" dirty="0"/>
            <a:t>Autoavaluació</a:t>
          </a:r>
        </a:p>
        <a:p>
          <a:r>
            <a:rPr lang="ca-ES" b="1"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60000"/>
            <a:lumOff val="40000"/>
          </a:schemeClr>
        </a:solidFill>
      </dgm:spPr>
      <dgm:t>
        <a:bodyPr/>
        <a:lstStyle/>
        <a:p>
          <a:r>
            <a:rPr lang="ca-ES" b="0" noProof="0" dirty="0"/>
            <a:t>Satisfacció</a:t>
          </a:r>
        </a:p>
        <a:p>
          <a:r>
            <a:rPr lang="ca-ES" b="0"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75000"/>
          </a:schemeClr>
        </a:solidFill>
      </dgm:spPr>
      <dgm:t>
        <a:bodyPr/>
        <a:lstStyle/>
        <a:p>
          <a:r>
            <a:rPr lang="ca-ES" b="1"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60000"/>
            <a:lumOff val="40000"/>
          </a:schemeClr>
        </a:solidFill>
      </dgm:spPr>
      <dgm:t>
        <a:bodyPr/>
        <a:lstStyle/>
        <a:p>
          <a:r>
            <a:rPr lang="ca-ES" b="0" noProof="0" dirty="0"/>
            <a:t>Satisfacció</a:t>
          </a:r>
        </a:p>
        <a:p>
          <a:r>
            <a:rPr lang="ca-ES" b="0"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ca-ES"/>
        </a:p>
      </dgm:t>
    </dgm:pt>
    <dgm:pt modelId="{B4EB73A3-A244-4D1C-A194-0ED6DEC24C87}">
      <dgm:prSet phldrT="[Texto]"/>
      <dgm:spPr>
        <a:solidFill>
          <a:schemeClr val="accent6">
            <a:lumMod val="60000"/>
            <a:lumOff val="40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75000"/>
          </a:schemeClr>
        </a:solidFill>
      </dgm:spPr>
      <dgm:t>
        <a:bodyPr/>
        <a:lstStyle/>
        <a:p>
          <a:r>
            <a:rPr lang="ca-ES" b="1"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60000"/>
            <a:lumOff val="40000"/>
          </a:schemeClr>
        </a:solidFill>
      </dgm:spPr>
      <dgm:t>
        <a:bodyPr/>
        <a:lstStyle/>
        <a:p>
          <a:r>
            <a:rPr lang="ca-ES" b="0" noProof="0" dirty="0"/>
            <a:t>Satisfacció</a:t>
          </a:r>
        </a:p>
        <a:p>
          <a:r>
            <a:rPr lang="ca-ES" b="0"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5.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t>
        <a:bodyPr/>
        <a:lstStyle/>
        <a:p>
          <a:endParaRPr lang="ca-ES"/>
        </a:p>
      </dgm:t>
    </dgm:pt>
    <dgm:pt modelId="{B4EB73A3-A244-4D1C-A194-0ED6DEC24C87}">
      <dgm:prSet phldrT="[Texto]"/>
      <dgm:spPr>
        <a:solidFill>
          <a:schemeClr val="accent6">
            <a:lumMod val="60000"/>
            <a:lumOff val="40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75000"/>
          </a:schemeClr>
        </a:solidFill>
      </dgm:spPr>
      <dgm:t>
        <a:bodyPr/>
        <a:lstStyle/>
        <a:p>
          <a:r>
            <a:rPr lang="ca-ES" b="1"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60000"/>
            <a:lumOff val="40000"/>
          </a:schemeClr>
        </a:solidFill>
      </dgm:spPr>
      <dgm:t>
        <a:bodyPr/>
        <a:lstStyle/>
        <a:p>
          <a:r>
            <a:rPr lang="ca-ES" b="0" noProof="0" dirty="0"/>
            <a:t>Satisfacció</a:t>
          </a:r>
        </a:p>
        <a:p>
          <a:r>
            <a:rPr lang="ca-ES" b="0"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6.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75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7.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75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8.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75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9.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75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a:solidFill>
          <a:schemeClr val="accent6">
            <a:lumMod val="60000"/>
            <a:lumOff val="40000"/>
          </a:schemeClr>
        </a:solidFill>
      </dgm:spPr>
      <dgm:t>
        <a:bodyPr/>
        <a:lstStyle/>
        <a:p>
          <a:r>
            <a:rPr lang="ca-ES" b="0" noProof="0" dirty="0"/>
            <a:t>Extracte normatiu</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75000"/>
          </a:schemeClr>
        </a:solidFill>
      </dgm:spPr>
      <dgm:t>
        <a:bodyPr/>
        <a:lstStyle/>
        <a:p>
          <a:r>
            <a:rPr lang="ca-ES" b="1" noProof="0" dirty="0"/>
            <a:t>Finalitats</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dgm:t>
        <a:bodyPr/>
        <a:lstStyle/>
        <a:p>
          <a:r>
            <a:rPr lang="ca-ES" b="0" noProof="0" dirty="0"/>
            <a:t>Procediment</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50092" custLinFactX="-55152" custLinFactNeighborX="-100000" custLinFactNeighborY="810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LinFactNeighborX="-47975" custLinFactNeighborY="-873">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75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1.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0_3" csCatId="mainScheme" phldr="1"/>
      <dgm:spPr/>
    </dgm:pt>
    <dgm:pt modelId="{B4EB73A3-A244-4D1C-A194-0ED6DEC24C87}">
      <dgm:prSet phldrT="[Texto]"/>
      <dgm:spPr>
        <a:solidFill>
          <a:schemeClr val="accent6">
            <a:lumMod val="60000"/>
            <a:lumOff val="40000"/>
          </a:schemeClr>
        </a:solidFill>
      </dgm:spPr>
      <dgm:t>
        <a:bodyPr/>
        <a:lstStyle/>
        <a:p>
          <a:r>
            <a:rPr lang="ca-ES" b="0" noProof="0" dirty="0"/>
            <a:t>Dedicació</a:t>
          </a:r>
        </a:p>
        <a:p>
          <a:r>
            <a:rPr lang="ca-ES" b="0" noProof="0" dirty="0"/>
            <a:t>docent</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Autoavaluació</a:t>
          </a:r>
        </a:p>
        <a:p>
          <a:r>
            <a:rPr lang="ca-ES" b="0" noProof="0" dirty="0"/>
            <a:t>professorat</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Desenvolupament professional</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1717E306-9345-4FF6-BCA7-F127942876E9}">
      <dgm:prSet phldrT="[Texto]"/>
      <dgm:spPr>
        <a:solidFill>
          <a:schemeClr val="accent6">
            <a:lumMod val="60000"/>
            <a:lumOff val="40000"/>
          </a:schemeClr>
        </a:solidFill>
      </dgm:spPr>
      <dgm:t>
        <a:bodyPr/>
        <a:lstStyle/>
        <a:p>
          <a:r>
            <a:rPr lang="ca-ES" b="0" noProof="0" dirty="0"/>
            <a:t>Avaluació</a:t>
          </a:r>
        </a:p>
        <a:p>
          <a:r>
            <a:rPr lang="ca-ES" b="0" noProof="0" dirty="0" err="1"/>
            <a:t>resp</a:t>
          </a:r>
          <a:r>
            <a:rPr lang="ca-ES" b="0" noProof="0" dirty="0"/>
            <a:t> acadèmics</a:t>
          </a:r>
        </a:p>
      </dgm:t>
    </dgm:pt>
    <dgm:pt modelId="{7FF309EE-5A96-411D-B42B-2C600DD39E38}" type="parTrans" cxnId="{5D7F950F-43B2-4B16-B78D-347672EE0689}">
      <dgm:prSet/>
      <dgm:spPr/>
      <dgm:t>
        <a:bodyPr/>
        <a:lstStyle/>
        <a:p>
          <a:endParaRPr lang="es-ES"/>
        </a:p>
      </dgm:t>
    </dgm:pt>
    <dgm:pt modelId="{A0E1C512-3902-4BA8-9CEA-EBFBC0F85104}" type="sibTrans" cxnId="{5D7F950F-43B2-4B16-B78D-347672EE0689}">
      <dgm:prSet/>
      <dgm:spPr/>
      <dgm:t>
        <a:bodyPr/>
        <a:lstStyle/>
        <a:p>
          <a:endParaRPr lang="es-ES"/>
        </a:p>
      </dgm:t>
    </dgm:pt>
    <dgm:pt modelId="{DB0D6E7E-F51C-4031-BE2F-3126540DDC04}">
      <dgm:prSet phldrT="[Texto]"/>
      <dgm:spPr>
        <a:solidFill>
          <a:schemeClr val="accent6">
            <a:lumMod val="75000"/>
          </a:schemeClr>
        </a:solidFill>
      </dgm:spPr>
      <dgm:t>
        <a:bodyPr/>
        <a:lstStyle/>
        <a:p>
          <a:r>
            <a:rPr lang="ca-ES" b="1" noProof="0" dirty="0"/>
            <a:t>Satisfacció</a:t>
          </a:r>
        </a:p>
        <a:p>
          <a:r>
            <a:rPr lang="ca-ES" b="1" noProof="0" dirty="0"/>
            <a:t>estudiants</a:t>
          </a:r>
        </a:p>
      </dgm:t>
    </dgm:pt>
    <dgm:pt modelId="{D4624243-8A74-46A5-BFC1-E543219CCBDB}" type="parTrans" cxnId="{3D9469CD-3B7C-42BE-ACFF-FF622D004C77}">
      <dgm:prSet/>
      <dgm:spPr/>
      <dgm:t>
        <a:bodyPr/>
        <a:lstStyle/>
        <a:p>
          <a:endParaRPr lang="es-ES"/>
        </a:p>
      </dgm:t>
    </dgm:pt>
    <dgm:pt modelId="{C83A1B2E-DB7A-4EAA-8DED-F086F5185BFB}" type="sibTrans" cxnId="{3D9469CD-3B7C-42BE-ACFF-FF622D004C77}">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5">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5">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5">
        <dgm:presLayoutVars>
          <dgm:bulletEnabled val="1"/>
        </dgm:presLayoutVars>
      </dgm:prSet>
      <dgm:spPr/>
    </dgm:pt>
    <dgm:pt modelId="{2495A6F3-54EF-4699-89DB-0D516EE2A0F3}" type="pres">
      <dgm:prSet presAssocID="{2F57F302-2542-4193-A3BE-6500560950A2}" presName="parSpace" presStyleCnt="0"/>
      <dgm:spPr/>
    </dgm:pt>
    <dgm:pt modelId="{999C95A6-1FE6-4BC8-9B41-49132D0B9F29}" type="pres">
      <dgm:prSet presAssocID="{1717E306-9345-4FF6-BCA7-F127942876E9}" presName="parTxOnly" presStyleLbl="node1" presStyleIdx="3" presStyleCnt="5">
        <dgm:presLayoutVars>
          <dgm:bulletEnabled val="1"/>
        </dgm:presLayoutVars>
      </dgm:prSet>
      <dgm:spPr/>
    </dgm:pt>
    <dgm:pt modelId="{6C40E8B6-FCA0-41A3-86DE-FB3B02EE9255}" type="pres">
      <dgm:prSet presAssocID="{A0E1C512-3902-4BA8-9CEA-EBFBC0F85104}" presName="parSpace" presStyleCnt="0"/>
      <dgm:spPr/>
    </dgm:pt>
    <dgm:pt modelId="{9CC3E948-F8B2-414F-B7E1-C69A4DBFF041}" type="pres">
      <dgm:prSet presAssocID="{DB0D6E7E-F51C-4031-BE2F-3126540DDC04}" presName="parTxOnly" presStyleLbl="node1" presStyleIdx="4" presStyleCnt="5">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5D7F950F-43B2-4B16-B78D-347672EE0689}" srcId="{1068800E-F1DE-410D-B129-5B6903489F7B}" destId="{1717E306-9345-4FF6-BCA7-F127942876E9}" srcOrd="3" destOrd="0" parTransId="{7FF309EE-5A96-411D-B42B-2C600DD39E38}" sibTransId="{A0E1C512-3902-4BA8-9CEA-EBFBC0F85104}"/>
    <dgm:cxn modelId="{A68EA83F-F096-4AB8-A56D-5DFCA90740FF}" type="presOf" srcId="{1717E306-9345-4FF6-BCA7-F127942876E9}" destId="{999C95A6-1FE6-4BC8-9B41-49132D0B9F29}"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3D9469CD-3B7C-42BE-ACFF-FF622D004C77}" srcId="{1068800E-F1DE-410D-B129-5B6903489F7B}" destId="{DB0D6E7E-F51C-4031-BE2F-3126540DDC04}" srcOrd="4" destOrd="0" parTransId="{D4624243-8A74-46A5-BFC1-E543219CCBDB}" sibTransId="{C83A1B2E-DB7A-4EAA-8DED-F086F5185BFB}"/>
    <dgm:cxn modelId="{9E8836EB-040E-4D38-85F8-92B1447F0BE6}" type="presOf" srcId="{DB0D6E7E-F51C-4031-BE2F-3126540DDC04}" destId="{9CC3E948-F8B2-414F-B7E1-C69A4DBFF041}"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 modelId="{ABD196B4-D578-4595-A04F-23DC43D02ADB}" type="presParOf" srcId="{E685D472-B45F-48A9-BA45-25A71E550034}" destId="{2495A6F3-54EF-4699-89DB-0D516EE2A0F3}" srcOrd="5" destOrd="0" presId="urn:microsoft.com/office/officeart/2005/8/layout/hChevron3"/>
    <dgm:cxn modelId="{D3EA3A10-AB80-4EBB-A08E-A6280F473E8F}" type="presParOf" srcId="{E685D472-B45F-48A9-BA45-25A71E550034}" destId="{999C95A6-1FE6-4BC8-9B41-49132D0B9F29}" srcOrd="6" destOrd="0" presId="urn:microsoft.com/office/officeart/2005/8/layout/hChevron3"/>
    <dgm:cxn modelId="{093F7E52-6061-4EB1-918C-B531EB1F42BB}" type="presParOf" srcId="{E685D472-B45F-48A9-BA45-25A71E550034}" destId="{6C40E8B6-FCA0-41A3-86DE-FB3B02EE9255}" srcOrd="7" destOrd="0" presId="urn:microsoft.com/office/officeart/2005/8/layout/hChevron3"/>
    <dgm:cxn modelId="{B07B1051-110D-48E5-A532-12EB2A66684F}" type="presParOf" srcId="{E685D472-B45F-48A9-BA45-25A71E550034}" destId="{9CC3E948-F8B2-414F-B7E1-C69A4DBFF041}" srcOrd="8" destOrd="0" presId="urn:microsoft.com/office/officeart/2005/8/layout/hChevron3"/>
  </dgm:cxnLst>
  <dgm:bg>
    <a:solidFill>
      <a:schemeClr val="bg1"/>
    </a:solid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a:solidFill>
          <a:schemeClr val="accent6">
            <a:lumMod val="60000"/>
            <a:lumOff val="40000"/>
          </a:schemeClr>
        </a:solidFill>
      </dgm:spPr>
      <dgm:t>
        <a:bodyPr/>
        <a:lstStyle/>
        <a:p>
          <a:r>
            <a:rPr lang="ca-ES" b="0" noProof="0" dirty="0"/>
            <a:t>Extracte normatiu</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Finalitats</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75000"/>
          </a:schemeClr>
        </a:solidFill>
      </dgm:spPr>
      <dgm:t>
        <a:bodyPr/>
        <a:lstStyle/>
        <a:p>
          <a:r>
            <a:rPr lang="ca-ES" b="1" noProof="0" dirty="0"/>
            <a:t>Procediment</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50092" custLinFactX="-55152" custLinFactNeighborX="-100000" custLinFactNeighborY="810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LinFactNeighborX="-47975" custLinFactNeighborY="-873">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a:solidFill>
          <a:schemeClr val="accent6">
            <a:lumMod val="60000"/>
            <a:lumOff val="40000"/>
          </a:schemeClr>
        </a:solidFill>
      </dgm:spPr>
      <dgm:t>
        <a:bodyPr/>
        <a:lstStyle/>
        <a:p>
          <a:r>
            <a:rPr lang="ca-ES" b="0" noProof="0" dirty="0"/>
            <a:t>Extracte normatiu</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Finalitats</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75000"/>
          </a:schemeClr>
        </a:solidFill>
      </dgm:spPr>
      <dgm:t>
        <a:bodyPr/>
        <a:lstStyle/>
        <a:p>
          <a:r>
            <a:rPr lang="ca-ES" b="1" noProof="0" dirty="0"/>
            <a:t>Procediment</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50092" custLinFactX="-55152" custLinFactNeighborX="-100000" custLinFactNeighborY="8102">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LinFactNeighborX="-47975" custLinFactNeighborY="-873">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dgm:t>
        <a:bodyPr/>
        <a:lstStyle/>
        <a:p>
          <a:r>
            <a:rPr lang="ca-ES" b="1" noProof="0" dirty="0"/>
            <a:t>Situació contractual</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Cursos per avaluar</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Docència mínima</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31285" custLinFactNeighborX="-528" custLinFactNeighborY="-16073">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ScaleX="109660" custLinFactNeighborX="-16149" custLinFactNeighborY="13452">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a:solidFill>
          <a:schemeClr val="accent6">
            <a:lumMod val="60000"/>
            <a:lumOff val="40000"/>
          </a:schemeClr>
        </a:solidFill>
      </dgm:spPr>
      <dgm:t>
        <a:bodyPr/>
        <a:lstStyle/>
        <a:p>
          <a:r>
            <a:rPr lang="ca-ES" b="1" noProof="0" dirty="0"/>
            <a:t>Situació </a:t>
          </a:r>
          <a:r>
            <a:rPr lang="ca-ES" b="0" noProof="0" dirty="0"/>
            <a:t>contractual</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75000"/>
          </a:schemeClr>
        </a:solidFill>
      </dgm:spPr>
      <dgm:t>
        <a:bodyPr/>
        <a:lstStyle/>
        <a:p>
          <a:r>
            <a:rPr lang="ca-ES" b="1" noProof="0" dirty="0"/>
            <a:t>Cursos per avaluar</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Docència mínima</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6242" custLinFactNeighborX="-528" custLinFactNeighborY="-16073">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ScaleX="125751" custLinFactNeighborX="-16149" custLinFactNeighborY="13452">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a:solidFill>
          <a:schemeClr val="accent6">
            <a:lumMod val="60000"/>
            <a:lumOff val="40000"/>
          </a:schemeClr>
        </a:solidFill>
      </dgm:spPr>
      <dgm:t>
        <a:bodyPr/>
        <a:lstStyle/>
        <a:p>
          <a:r>
            <a:rPr lang="ca-ES" b="1" noProof="0" dirty="0"/>
            <a:t>Situació </a:t>
          </a:r>
          <a:r>
            <a:rPr lang="ca-ES" b="0" noProof="0" dirty="0"/>
            <a:t>contractual</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75000"/>
          </a:schemeClr>
        </a:solidFill>
      </dgm:spPr>
      <dgm:t>
        <a:bodyPr/>
        <a:lstStyle/>
        <a:p>
          <a:r>
            <a:rPr lang="ca-ES" b="1" noProof="0" dirty="0"/>
            <a:t>Cursos per avaluar</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60000"/>
            <a:lumOff val="40000"/>
          </a:schemeClr>
        </a:solidFill>
      </dgm:spPr>
      <dgm:t>
        <a:bodyPr/>
        <a:lstStyle/>
        <a:p>
          <a:r>
            <a:rPr lang="ca-ES" b="0" noProof="0" dirty="0"/>
            <a:t>Docència mínima</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6242" custLinFactNeighborX="-528" custLinFactNeighborY="-16073">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ScaleX="125751" custLinFactNeighborX="-16149" custLinFactNeighborY="13452">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1068800E-F1DE-410D-B129-5B6903489F7B}" type="doc">
      <dgm:prSet loTypeId="urn:microsoft.com/office/officeart/2005/8/layout/hChevron3" loCatId="process" qsTypeId="urn:microsoft.com/office/officeart/2005/8/quickstyle/simple1" qsCatId="simple" csTypeId="urn:microsoft.com/office/officeart/2005/8/colors/accent6_3" csCatId="accent6" phldr="1"/>
      <dgm:spPr/>
    </dgm:pt>
    <dgm:pt modelId="{B4EB73A3-A244-4D1C-A194-0ED6DEC24C87}">
      <dgm:prSet phldrT="[Texto]"/>
      <dgm:spPr>
        <a:solidFill>
          <a:schemeClr val="accent6">
            <a:lumMod val="60000"/>
            <a:lumOff val="40000"/>
          </a:schemeClr>
        </a:solidFill>
      </dgm:spPr>
      <dgm:t>
        <a:bodyPr/>
        <a:lstStyle/>
        <a:p>
          <a:r>
            <a:rPr lang="ca-ES" b="1" noProof="0" dirty="0"/>
            <a:t>Situació </a:t>
          </a:r>
          <a:r>
            <a:rPr lang="ca-ES" b="0" noProof="0" dirty="0"/>
            <a:t>contractual</a:t>
          </a:r>
        </a:p>
      </dgm:t>
    </dgm:pt>
    <dgm:pt modelId="{82625064-BC65-41E5-92C7-6B52BFD5555D}" type="parTrans" cxnId="{13CA844C-59A2-4FDD-8361-EA4C695BF9FA}">
      <dgm:prSet/>
      <dgm:spPr/>
      <dgm:t>
        <a:bodyPr/>
        <a:lstStyle/>
        <a:p>
          <a:endParaRPr lang="es-ES"/>
        </a:p>
      </dgm:t>
    </dgm:pt>
    <dgm:pt modelId="{0035E850-74C0-4696-9320-390CE025BBD2}" type="sibTrans" cxnId="{13CA844C-59A2-4FDD-8361-EA4C695BF9FA}">
      <dgm:prSet/>
      <dgm:spPr/>
      <dgm:t>
        <a:bodyPr/>
        <a:lstStyle/>
        <a:p>
          <a:endParaRPr lang="es-ES"/>
        </a:p>
      </dgm:t>
    </dgm:pt>
    <dgm:pt modelId="{00DBA239-07D7-4E2D-82F9-582CACFE3CED}">
      <dgm:prSet phldrT="[Texto]"/>
      <dgm:spPr>
        <a:solidFill>
          <a:schemeClr val="accent6">
            <a:lumMod val="60000"/>
            <a:lumOff val="40000"/>
          </a:schemeClr>
        </a:solidFill>
      </dgm:spPr>
      <dgm:t>
        <a:bodyPr/>
        <a:lstStyle/>
        <a:p>
          <a:r>
            <a:rPr lang="ca-ES" b="0" noProof="0" dirty="0"/>
            <a:t>Cursos per avaluar</a:t>
          </a:r>
        </a:p>
      </dgm:t>
    </dgm:pt>
    <dgm:pt modelId="{4A8BE6FF-84A3-42B7-BA23-7FE7DAAD2F58}" type="parTrans" cxnId="{02AA6861-3E8A-4816-939E-3EEC60650BFC}">
      <dgm:prSet/>
      <dgm:spPr/>
      <dgm:t>
        <a:bodyPr/>
        <a:lstStyle/>
        <a:p>
          <a:endParaRPr lang="es-ES"/>
        </a:p>
      </dgm:t>
    </dgm:pt>
    <dgm:pt modelId="{07FF63B2-E2EA-4FD5-BF0B-9CF1E0860C24}" type="sibTrans" cxnId="{02AA6861-3E8A-4816-939E-3EEC60650BFC}">
      <dgm:prSet/>
      <dgm:spPr/>
      <dgm:t>
        <a:bodyPr/>
        <a:lstStyle/>
        <a:p>
          <a:endParaRPr lang="es-ES"/>
        </a:p>
      </dgm:t>
    </dgm:pt>
    <dgm:pt modelId="{9BC3ECD8-D57A-491F-8740-7633C79EE973}">
      <dgm:prSet phldrT="[Texto]"/>
      <dgm:spPr>
        <a:solidFill>
          <a:schemeClr val="accent6">
            <a:lumMod val="75000"/>
          </a:schemeClr>
        </a:solidFill>
      </dgm:spPr>
      <dgm:t>
        <a:bodyPr/>
        <a:lstStyle/>
        <a:p>
          <a:r>
            <a:rPr lang="ca-ES" b="1" noProof="0" dirty="0"/>
            <a:t>Docència mínima</a:t>
          </a:r>
        </a:p>
      </dgm:t>
    </dgm:pt>
    <dgm:pt modelId="{CE5B903E-0DA6-428E-A0D4-71702CD1B437}" type="parTrans" cxnId="{E36D7A62-312B-46E3-B92C-FBA43C08E3CE}">
      <dgm:prSet/>
      <dgm:spPr/>
      <dgm:t>
        <a:bodyPr/>
        <a:lstStyle/>
        <a:p>
          <a:endParaRPr lang="es-ES"/>
        </a:p>
      </dgm:t>
    </dgm:pt>
    <dgm:pt modelId="{2F57F302-2542-4193-A3BE-6500560950A2}" type="sibTrans" cxnId="{E36D7A62-312B-46E3-B92C-FBA43C08E3CE}">
      <dgm:prSet/>
      <dgm:spPr/>
      <dgm:t>
        <a:bodyPr/>
        <a:lstStyle/>
        <a:p>
          <a:endParaRPr lang="es-ES"/>
        </a:p>
      </dgm:t>
    </dgm:pt>
    <dgm:pt modelId="{E685D472-B45F-48A9-BA45-25A71E550034}" type="pres">
      <dgm:prSet presAssocID="{1068800E-F1DE-410D-B129-5B6903489F7B}" presName="Name0" presStyleCnt="0">
        <dgm:presLayoutVars>
          <dgm:dir/>
          <dgm:resizeHandles val="exact"/>
        </dgm:presLayoutVars>
      </dgm:prSet>
      <dgm:spPr/>
    </dgm:pt>
    <dgm:pt modelId="{4BFD96A1-4211-4E3E-9E7E-59AFE3CDF06C}" type="pres">
      <dgm:prSet presAssocID="{B4EB73A3-A244-4D1C-A194-0ED6DEC24C87}" presName="parTxOnly" presStyleLbl="node1" presStyleIdx="0" presStyleCnt="3" custScaleX="126242" custLinFactNeighborX="-528" custLinFactNeighborY="-16073">
        <dgm:presLayoutVars>
          <dgm:bulletEnabled val="1"/>
        </dgm:presLayoutVars>
      </dgm:prSet>
      <dgm:spPr/>
    </dgm:pt>
    <dgm:pt modelId="{A9781B99-941C-4ABE-89E7-D992C094F263}" type="pres">
      <dgm:prSet presAssocID="{0035E850-74C0-4696-9320-390CE025BBD2}" presName="parSpace" presStyleCnt="0"/>
      <dgm:spPr/>
    </dgm:pt>
    <dgm:pt modelId="{4675D50C-9867-4E8D-B8DF-24BF117797E7}" type="pres">
      <dgm:prSet presAssocID="{00DBA239-07D7-4E2D-82F9-582CACFE3CED}" presName="parTxOnly" presStyleLbl="node1" presStyleIdx="1" presStyleCnt="3" custScaleX="125751" custLinFactNeighborX="-16149" custLinFactNeighborY="13452">
        <dgm:presLayoutVars>
          <dgm:bulletEnabled val="1"/>
        </dgm:presLayoutVars>
      </dgm:prSet>
      <dgm:spPr/>
    </dgm:pt>
    <dgm:pt modelId="{0E8FA576-EF08-4761-B078-B71243DCF9EE}" type="pres">
      <dgm:prSet presAssocID="{07FF63B2-E2EA-4FD5-BF0B-9CF1E0860C24}" presName="parSpace" presStyleCnt="0"/>
      <dgm:spPr/>
    </dgm:pt>
    <dgm:pt modelId="{FDA08037-1177-4280-8C21-3223730CC46E}" type="pres">
      <dgm:prSet presAssocID="{9BC3ECD8-D57A-491F-8740-7633C79EE973}" presName="parTxOnly" presStyleLbl="node1" presStyleIdx="2" presStyleCnt="3" custLinFactNeighborX="506" custLinFactNeighborY="-8383">
        <dgm:presLayoutVars>
          <dgm:bulletEnabled val="1"/>
        </dgm:presLayoutVars>
      </dgm:prSet>
      <dgm:spPr/>
    </dgm:pt>
  </dgm:ptLst>
  <dgm:cxnLst>
    <dgm:cxn modelId="{B9687906-A594-485D-87C3-60A3FD4A7923}" type="presOf" srcId="{9BC3ECD8-D57A-491F-8740-7633C79EE973}" destId="{FDA08037-1177-4280-8C21-3223730CC46E}" srcOrd="0" destOrd="0" presId="urn:microsoft.com/office/officeart/2005/8/layout/hChevron3"/>
    <dgm:cxn modelId="{02AA6861-3E8A-4816-939E-3EEC60650BFC}" srcId="{1068800E-F1DE-410D-B129-5B6903489F7B}" destId="{00DBA239-07D7-4E2D-82F9-582CACFE3CED}" srcOrd="1" destOrd="0" parTransId="{4A8BE6FF-84A3-42B7-BA23-7FE7DAAD2F58}" sibTransId="{07FF63B2-E2EA-4FD5-BF0B-9CF1E0860C24}"/>
    <dgm:cxn modelId="{E36D7A62-312B-46E3-B92C-FBA43C08E3CE}" srcId="{1068800E-F1DE-410D-B129-5B6903489F7B}" destId="{9BC3ECD8-D57A-491F-8740-7633C79EE973}" srcOrd="2" destOrd="0" parTransId="{CE5B903E-0DA6-428E-A0D4-71702CD1B437}" sibTransId="{2F57F302-2542-4193-A3BE-6500560950A2}"/>
    <dgm:cxn modelId="{A467D24B-CF78-4F8A-9B68-4C5DE4A0C6FF}" type="presOf" srcId="{B4EB73A3-A244-4D1C-A194-0ED6DEC24C87}" destId="{4BFD96A1-4211-4E3E-9E7E-59AFE3CDF06C}" srcOrd="0" destOrd="0" presId="urn:microsoft.com/office/officeart/2005/8/layout/hChevron3"/>
    <dgm:cxn modelId="{13CA844C-59A2-4FDD-8361-EA4C695BF9FA}" srcId="{1068800E-F1DE-410D-B129-5B6903489F7B}" destId="{B4EB73A3-A244-4D1C-A194-0ED6DEC24C87}" srcOrd="0" destOrd="0" parTransId="{82625064-BC65-41E5-92C7-6B52BFD5555D}" sibTransId="{0035E850-74C0-4696-9320-390CE025BBD2}"/>
    <dgm:cxn modelId="{9E4B5D8A-8EF0-475A-AB56-DAC995446F66}" type="presOf" srcId="{1068800E-F1DE-410D-B129-5B6903489F7B}" destId="{E685D472-B45F-48A9-BA45-25A71E550034}" srcOrd="0" destOrd="0" presId="urn:microsoft.com/office/officeart/2005/8/layout/hChevron3"/>
    <dgm:cxn modelId="{49E913C5-8017-4159-A299-7C8766C4AD30}" type="presOf" srcId="{00DBA239-07D7-4E2D-82F9-582CACFE3CED}" destId="{4675D50C-9867-4E8D-B8DF-24BF117797E7}" srcOrd="0" destOrd="0" presId="urn:microsoft.com/office/officeart/2005/8/layout/hChevron3"/>
    <dgm:cxn modelId="{AD646C3B-0E7C-4FB8-A348-168B305FAA26}" type="presParOf" srcId="{E685D472-B45F-48A9-BA45-25A71E550034}" destId="{4BFD96A1-4211-4E3E-9E7E-59AFE3CDF06C}" srcOrd="0" destOrd="0" presId="urn:microsoft.com/office/officeart/2005/8/layout/hChevron3"/>
    <dgm:cxn modelId="{76434209-9CCB-4A0B-B4BF-15167B33DDA6}" type="presParOf" srcId="{E685D472-B45F-48A9-BA45-25A71E550034}" destId="{A9781B99-941C-4ABE-89E7-D992C094F263}" srcOrd="1" destOrd="0" presId="urn:microsoft.com/office/officeart/2005/8/layout/hChevron3"/>
    <dgm:cxn modelId="{703A1209-445E-4AC9-8287-85F250CE4319}" type="presParOf" srcId="{E685D472-B45F-48A9-BA45-25A71E550034}" destId="{4675D50C-9867-4E8D-B8DF-24BF117797E7}" srcOrd="2" destOrd="0" presId="urn:microsoft.com/office/officeart/2005/8/layout/hChevron3"/>
    <dgm:cxn modelId="{C92C5B71-D904-48B4-A838-7374D82403A2}" type="presParOf" srcId="{E685D472-B45F-48A9-BA45-25A71E550034}" destId="{0E8FA576-EF08-4761-B078-B71243DCF9EE}" srcOrd="3" destOrd="0" presId="urn:microsoft.com/office/officeart/2005/8/layout/hChevron3"/>
    <dgm:cxn modelId="{3E72615C-EA01-4438-BE98-B9ACA4930142}" type="presParOf" srcId="{E685D472-B45F-48A9-BA45-25A71E550034}" destId="{FDA08037-1177-4280-8C21-3223730CC46E}" srcOrd="4" destOrd="0" presId="urn:microsoft.com/office/officeart/2005/8/layout/hChevron3"/>
  </dgm:cxnLst>
  <dgm:bg>
    <a:noFill/>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4249248" cy="504056"/>
        </a:xfrm>
        <a:prstGeom prst="homePlat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1" kern="1200" noProof="0" dirty="0"/>
            <a:t>Extracte normatiu</a:t>
          </a:r>
        </a:p>
      </dsp:txBody>
      <dsp:txXfrm>
        <a:off x="0" y="0"/>
        <a:ext cx="4123234" cy="504056"/>
      </dsp:txXfrm>
    </dsp:sp>
    <dsp:sp modelId="{4675D50C-9867-4E8D-B8DF-24BF117797E7}">
      <dsp:nvSpPr>
        <dsp:cNvPr id="0" name=""/>
        <dsp:cNvSpPr/>
      </dsp:nvSpPr>
      <dsp:spPr>
        <a:xfrm>
          <a:off x="3594577" y="0"/>
          <a:ext cx="2831095"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Finalitats</a:t>
          </a:r>
        </a:p>
      </dsp:txBody>
      <dsp:txXfrm>
        <a:off x="3846605" y="0"/>
        <a:ext cx="2327039" cy="504056"/>
      </dsp:txXfrm>
    </dsp:sp>
    <dsp:sp modelId="{FDA08037-1177-4280-8C21-3223730CC46E}">
      <dsp:nvSpPr>
        <dsp:cNvPr id="0" name=""/>
        <dsp:cNvSpPr/>
      </dsp:nvSpPr>
      <dsp:spPr>
        <a:xfrm>
          <a:off x="5950892" y="0"/>
          <a:ext cx="2831095"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Procediment</a:t>
          </a:r>
        </a:p>
      </dsp:txBody>
      <dsp:txXfrm>
        <a:off x="6202920" y="0"/>
        <a:ext cx="2327039" cy="5040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3552371" cy="504056"/>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ca-ES" sz="2300" b="1" kern="1200" noProof="0" dirty="0"/>
            <a:t>Situació </a:t>
          </a:r>
          <a:r>
            <a:rPr lang="ca-ES" sz="2300" b="0" kern="1200" noProof="0" dirty="0"/>
            <a:t>contractual</a:t>
          </a:r>
        </a:p>
      </dsp:txBody>
      <dsp:txXfrm>
        <a:off x="0" y="0"/>
        <a:ext cx="3426357" cy="504056"/>
      </dsp:txXfrm>
    </dsp:sp>
    <dsp:sp modelId="{4675D50C-9867-4E8D-B8DF-24BF117797E7}">
      <dsp:nvSpPr>
        <dsp:cNvPr id="0" name=""/>
        <dsp:cNvSpPr/>
      </dsp:nvSpPr>
      <dsp:spPr>
        <a:xfrm>
          <a:off x="2901542" y="0"/>
          <a:ext cx="3538554"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ca-ES" sz="2300" b="0" kern="1200" noProof="0" dirty="0"/>
            <a:t>Cursos per avaluar</a:t>
          </a:r>
        </a:p>
      </dsp:txBody>
      <dsp:txXfrm>
        <a:off x="3153570" y="0"/>
        <a:ext cx="3034498" cy="504056"/>
      </dsp:txXfrm>
    </dsp:sp>
    <dsp:sp modelId="{FDA08037-1177-4280-8C21-3223730CC46E}">
      <dsp:nvSpPr>
        <dsp:cNvPr id="0" name=""/>
        <dsp:cNvSpPr/>
      </dsp:nvSpPr>
      <dsp:spPr>
        <a:xfrm>
          <a:off x="5971038" y="0"/>
          <a:ext cx="2813937" cy="50405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ca-ES" sz="2300" b="1" kern="1200" noProof="0" dirty="0"/>
            <a:t>Docència mínima</a:t>
          </a:r>
        </a:p>
      </dsp:txBody>
      <dsp:txXfrm>
        <a:off x="6223066" y="0"/>
        <a:ext cx="2309881" cy="5040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3552371" cy="504056"/>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ca-ES" sz="2300" b="1" kern="1200" noProof="0" dirty="0"/>
            <a:t>Situació </a:t>
          </a:r>
          <a:r>
            <a:rPr lang="ca-ES" sz="2300" b="0" kern="1200" noProof="0" dirty="0"/>
            <a:t>contractual</a:t>
          </a:r>
        </a:p>
      </dsp:txBody>
      <dsp:txXfrm>
        <a:off x="0" y="0"/>
        <a:ext cx="3426357" cy="504056"/>
      </dsp:txXfrm>
    </dsp:sp>
    <dsp:sp modelId="{4675D50C-9867-4E8D-B8DF-24BF117797E7}">
      <dsp:nvSpPr>
        <dsp:cNvPr id="0" name=""/>
        <dsp:cNvSpPr/>
      </dsp:nvSpPr>
      <dsp:spPr>
        <a:xfrm>
          <a:off x="2901542" y="0"/>
          <a:ext cx="3538554"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ca-ES" sz="2300" b="0" kern="1200" noProof="0" dirty="0"/>
            <a:t>Cursos per avaluar</a:t>
          </a:r>
        </a:p>
      </dsp:txBody>
      <dsp:txXfrm>
        <a:off x="3153570" y="0"/>
        <a:ext cx="3034498" cy="504056"/>
      </dsp:txXfrm>
    </dsp:sp>
    <dsp:sp modelId="{FDA08037-1177-4280-8C21-3223730CC46E}">
      <dsp:nvSpPr>
        <dsp:cNvPr id="0" name=""/>
        <dsp:cNvSpPr/>
      </dsp:nvSpPr>
      <dsp:spPr>
        <a:xfrm>
          <a:off x="5971038" y="0"/>
          <a:ext cx="2813937" cy="50405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ca-ES" sz="2300" b="1" kern="1200" noProof="0" dirty="0"/>
            <a:t>Docència mínima</a:t>
          </a:r>
        </a:p>
      </dsp:txBody>
      <dsp:txXfrm>
        <a:off x="6223066" y="0"/>
        <a:ext cx="2309881" cy="5040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1" kern="1200" noProof="0" dirty="0"/>
            <a:t>Procediment</a:t>
          </a:r>
        </a:p>
      </dsp:txBody>
      <dsp:txXfrm>
        <a:off x="2573" y="0"/>
        <a:ext cx="2456288" cy="504056"/>
      </dsp:txXfrm>
    </dsp:sp>
    <dsp:sp modelId="{4675D50C-9867-4E8D-B8DF-24BF117797E7}">
      <dsp:nvSpPr>
        <dsp:cNvPr id="0" name=""/>
        <dsp:cNvSpPr/>
      </dsp:nvSpPr>
      <dsp:spPr>
        <a:xfrm>
          <a:off x="2068415"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Calendari</a:t>
          </a:r>
        </a:p>
      </dsp:txBody>
      <dsp:txXfrm>
        <a:off x="2320443" y="0"/>
        <a:ext cx="2078246" cy="504056"/>
      </dsp:txXfrm>
    </dsp:sp>
    <dsp:sp modelId="{5F8AB02B-D021-48EB-A459-1EDBFBF43735}">
      <dsp:nvSpPr>
        <dsp:cNvPr id="0" name=""/>
        <dsp:cNvSpPr/>
      </dsp:nvSpPr>
      <dsp:spPr>
        <a:xfrm>
          <a:off x="4134257"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Comissions d’avaluació</a:t>
          </a:r>
        </a:p>
      </dsp:txBody>
      <dsp:txXfrm>
        <a:off x="6452127" y="0"/>
        <a:ext cx="2078246" cy="5040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2DAD8-D247-46B0-955B-06BF8277B4EB}">
      <dsp:nvSpPr>
        <dsp:cNvPr id="0" name=""/>
        <dsp:cNvSpPr/>
      </dsp:nvSpPr>
      <dsp:spPr>
        <a:xfrm>
          <a:off x="1992721" y="1214127"/>
          <a:ext cx="426924" cy="91440"/>
        </a:xfrm>
        <a:custGeom>
          <a:avLst/>
          <a:gdLst/>
          <a:ahLst/>
          <a:cxnLst/>
          <a:rect l="0" t="0" r="0" b="0"/>
          <a:pathLst>
            <a:path>
              <a:moveTo>
                <a:pt x="0" y="45720"/>
              </a:moveTo>
              <a:lnTo>
                <a:pt x="426924" y="45720"/>
              </a:lnTo>
            </a:path>
          </a:pathLst>
        </a:custGeom>
        <a:noFill/>
        <a:ln w="25400" cap="flat" cmpd="sng" algn="ctr">
          <a:solidFill>
            <a:schemeClr val="tx1"/>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endParaRPr>
        </a:p>
      </dsp:txBody>
      <dsp:txXfrm>
        <a:off x="2194745" y="1257560"/>
        <a:ext cx="22876" cy="4575"/>
      </dsp:txXfrm>
    </dsp:sp>
    <dsp:sp modelId="{28252B55-747C-45C2-985F-BAE5E7C09C3E}">
      <dsp:nvSpPr>
        <dsp:cNvPr id="0" name=""/>
        <dsp:cNvSpPr/>
      </dsp:nvSpPr>
      <dsp:spPr>
        <a:xfrm>
          <a:off x="5284" y="663076"/>
          <a:ext cx="1989237" cy="1193542"/>
        </a:xfrm>
        <a:prstGeom prst="rect">
          <a:avLst/>
        </a:prstGeom>
        <a:gradFill flip="none" rotWithShape="1">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ca-ES" sz="1500" b="1" kern="1200" dirty="0">
              <a:solidFill>
                <a:schemeClr val="bg2">
                  <a:lumMod val="25000"/>
                </a:schemeClr>
              </a:solidFill>
              <a:latin typeface="Calibri" panose="020F0502020204030204" pitchFamily="34" charset="0"/>
            </a:rPr>
            <a:t>Anunci convocatòria</a:t>
          </a:r>
        </a:p>
      </dsp:txBody>
      <dsp:txXfrm>
        <a:off x="5284" y="663076"/>
        <a:ext cx="1989237" cy="1193542"/>
      </dsp:txXfrm>
    </dsp:sp>
    <dsp:sp modelId="{302533EE-6444-4E62-AF84-1821479D3550}">
      <dsp:nvSpPr>
        <dsp:cNvPr id="0" name=""/>
        <dsp:cNvSpPr/>
      </dsp:nvSpPr>
      <dsp:spPr>
        <a:xfrm>
          <a:off x="4439483" y="1214127"/>
          <a:ext cx="426924" cy="91440"/>
        </a:xfrm>
        <a:custGeom>
          <a:avLst/>
          <a:gdLst/>
          <a:ahLst/>
          <a:cxnLst/>
          <a:rect l="0" t="0" r="0" b="0"/>
          <a:pathLst>
            <a:path>
              <a:moveTo>
                <a:pt x="0" y="45720"/>
              </a:moveTo>
              <a:lnTo>
                <a:pt x="426924" y="45720"/>
              </a:lnTo>
            </a:path>
          </a:pathLst>
        </a:custGeom>
        <a:noFill/>
        <a:ln w="25400" cap="flat" cmpd="sng" algn="ctr">
          <a:solidFill>
            <a:schemeClr val="tx1"/>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endParaRPr>
        </a:p>
      </dsp:txBody>
      <dsp:txXfrm>
        <a:off x="4641507" y="1257560"/>
        <a:ext cx="22876" cy="4575"/>
      </dsp:txXfrm>
    </dsp:sp>
    <dsp:sp modelId="{E257F0F0-48F5-47B4-A82F-5F5975F4C6AB}">
      <dsp:nvSpPr>
        <dsp:cNvPr id="0" name=""/>
        <dsp:cNvSpPr/>
      </dsp:nvSpPr>
      <dsp:spPr>
        <a:xfrm>
          <a:off x="2452045" y="663076"/>
          <a:ext cx="1989237" cy="1193542"/>
        </a:xfrm>
        <a:prstGeom prst="rect">
          <a:avLst/>
        </a:prstGeom>
        <a:gradFill flip="none" rotWithShape="0">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ca-ES" sz="1500" b="1" kern="1200" dirty="0">
              <a:solidFill>
                <a:schemeClr val="tx1"/>
              </a:solidFill>
              <a:latin typeface="Calibri" panose="020F0502020204030204" pitchFamily="34" charset="0"/>
            </a:rPr>
            <a:t>Comunicacions :</a:t>
          </a:r>
        </a:p>
        <a:p>
          <a:pPr marL="0" lvl="0" indent="0" algn="l" defTabSz="666750">
            <a:lnSpc>
              <a:spcPct val="90000"/>
            </a:lnSpc>
            <a:spcBef>
              <a:spcPct val="0"/>
            </a:spcBef>
            <a:spcAft>
              <a:spcPct val="35000"/>
            </a:spcAft>
            <a:buNone/>
          </a:pPr>
          <a:r>
            <a:rPr lang="ca-ES" sz="1500" b="1" kern="1200" dirty="0">
              <a:solidFill>
                <a:schemeClr val="tx1"/>
              </a:solidFill>
              <a:latin typeface="Calibri" panose="020F0502020204030204" pitchFamily="34" charset="0"/>
            </a:rPr>
            <a:t>1. Tot PDI</a:t>
          </a:r>
        </a:p>
        <a:p>
          <a:pPr marL="0" lvl="0" indent="0" algn="l" defTabSz="666750">
            <a:lnSpc>
              <a:spcPct val="90000"/>
            </a:lnSpc>
            <a:spcBef>
              <a:spcPct val="0"/>
            </a:spcBef>
            <a:spcAft>
              <a:spcPct val="35000"/>
            </a:spcAft>
            <a:buNone/>
          </a:pPr>
          <a:r>
            <a:rPr lang="ca-ES" sz="1500" b="1" kern="1200" dirty="0">
              <a:solidFill>
                <a:schemeClr val="tx1"/>
              </a:solidFill>
              <a:latin typeface="Calibri" panose="020F0502020204030204" pitchFamily="34" charset="0"/>
            </a:rPr>
            <a:t>2. PDI &gt;=5 cursos</a:t>
          </a:r>
        </a:p>
      </dsp:txBody>
      <dsp:txXfrm>
        <a:off x="2452045" y="663076"/>
        <a:ext cx="1989237" cy="1193542"/>
      </dsp:txXfrm>
    </dsp:sp>
    <dsp:sp modelId="{F0928038-FB92-4E49-9E82-32ABE2E40842}">
      <dsp:nvSpPr>
        <dsp:cNvPr id="0" name=""/>
        <dsp:cNvSpPr/>
      </dsp:nvSpPr>
      <dsp:spPr>
        <a:xfrm>
          <a:off x="999902" y="1854818"/>
          <a:ext cx="4893523" cy="426924"/>
        </a:xfrm>
        <a:custGeom>
          <a:avLst/>
          <a:gdLst/>
          <a:ahLst/>
          <a:cxnLst/>
          <a:rect l="0" t="0" r="0" b="0"/>
          <a:pathLst>
            <a:path>
              <a:moveTo>
                <a:pt x="4893523" y="0"/>
              </a:moveTo>
              <a:lnTo>
                <a:pt x="4893523" y="230562"/>
              </a:lnTo>
              <a:lnTo>
                <a:pt x="0" y="230562"/>
              </a:lnTo>
              <a:lnTo>
                <a:pt x="0" y="426924"/>
              </a:lnTo>
            </a:path>
          </a:pathLst>
        </a:custGeom>
        <a:noFill/>
        <a:ln w="25400" cap="flat" cmpd="sng" algn="ctr">
          <a:solidFill>
            <a:schemeClr val="tx1"/>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endParaRPr>
        </a:p>
      </dsp:txBody>
      <dsp:txXfrm>
        <a:off x="3323792" y="2065993"/>
        <a:ext cx="245743" cy="4575"/>
      </dsp:txXfrm>
    </dsp:sp>
    <dsp:sp modelId="{126E2781-AF84-4417-A1EB-EA4FF40CA90D}">
      <dsp:nvSpPr>
        <dsp:cNvPr id="0" name=""/>
        <dsp:cNvSpPr/>
      </dsp:nvSpPr>
      <dsp:spPr>
        <a:xfrm>
          <a:off x="4898807" y="663076"/>
          <a:ext cx="1989237" cy="1193542"/>
        </a:xfrm>
        <a:prstGeom prst="rect">
          <a:avLst/>
        </a:prstGeom>
        <a:gradFill flip="none" rotWithShape="0">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ca-ES" sz="1500" b="1" u="sng" kern="1200" noProof="0" dirty="0">
              <a:solidFill>
                <a:schemeClr val="bg2">
                  <a:lumMod val="25000"/>
                </a:schemeClr>
              </a:solidFill>
              <a:latin typeface="Calibri" panose="020F0502020204030204" pitchFamily="34" charset="0"/>
            </a:rPr>
            <a:t>Professorat</a:t>
          </a:r>
          <a:r>
            <a:rPr lang="ca-ES" sz="1500" b="1" kern="1200" noProof="0" dirty="0">
              <a:solidFill>
                <a:schemeClr val="bg2">
                  <a:lumMod val="25000"/>
                </a:schemeClr>
              </a:solidFill>
              <a:latin typeface="Calibri" panose="020F0502020204030204" pitchFamily="34" charset="0"/>
            </a:rPr>
            <a:t> </a:t>
          </a:r>
        </a:p>
        <a:p>
          <a:pPr marL="0" lvl="0" indent="0" algn="ctr" defTabSz="666750">
            <a:lnSpc>
              <a:spcPct val="90000"/>
            </a:lnSpc>
            <a:spcBef>
              <a:spcPct val="0"/>
            </a:spcBef>
            <a:spcAft>
              <a:spcPct val="35000"/>
            </a:spcAft>
            <a:buNone/>
          </a:pPr>
          <a:r>
            <a:rPr lang="ca-ES" sz="1500" b="1" kern="1200" noProof="0" dirty="0">
              <a:solidFill>
                <a:schemeClr val="bg2">
                  <a:lumMod val="25000"/>
                </a:schemeClr>
              </a:solidFill>
              <a:latin typeface="Calibri" panose="020F0502020204030204" pitchFamily="34" charset="0"/>
            </a:rPr>
            <a:t>Presenta sol·licitud i informe per                   e-formulari</a:t>
          </a:r>
        </a:p>
      </dsp:txBody>
      <dsp:txXfrm>
        <a:off x="4898807" y="663076"/>
        <a:ext cx="1989237" cy="1193542"/>
      </dsp:txXfrm>
    </dsp:sp>
    <dsp:sp modelId="{083E4F13-D202-4B13-AA86-071F90FE8759}">
      <dsp:nvSpPr>
        <dsp:cNvPr id="0" name=""/>
        <dsp:cNvSpPr/>
      </dsp:nvSpPr>
      <dsp:spPr>
        <a:xfrm>
          <a:off x="1992721" y="2865194"/>
          <a:ext cx="426924" cy="91440"/>
        </a:xfrm>
        <a:custGeom>
          <a:avLst/>
          <a:gdLst/>
          <a:ahLst/>
          <a:cxnLst/>
          <a:rect l="0" t="0" r="0" b="0"/>
          <a:pathLst>
            <a:path>
              <a:moveTo>
                <a:pt x="0" y="45720"/>
              </a:moveTo>
              <a:lnTo>
                <a:pt x="426924" y="45720"/>
              </a:lnTo>
            </a:path>
          </a:pathLst>
        </a:custGeom>
        <a:noFill/>
        <a:ln w="25400" cap="flat" cmpd="sng" algn="ctr">
          <a:solidFill>
            <a:schemeClr val="tx1"/>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endParaRPr>
        </a:p>
      </dsp:txBody>
      <dsp:txXfrm>
        <a:off x="2194745" y="2908626"/>
        <a:ext cx="22876" cy="4575"/>
      </dsp:txXfrm>
    </dsp:sp>
    <dsp:sp modelId="{FDD8F2A3-2C68-4B45-A2A4-25CF3804C4D5}">
      <dsp:nvSpPr>
        <dsp:cNvPr id="0" name=""/>
        <dsp:cNvSpPr/>
      </dsp:nvSpPr>
      <dsp:spPr>
        <a:xfrm>
          <a:off x="5284" y="2314143"/>
          <a:ext cx="1989237" cy="1193542"/>
        </a:xfrm>
        <a:prstGeom prst="rect">
          <a:avLst/>
        </a:prstGeom>
        <a:gradFill flip="none" rotWithShape="0">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ca-ES" sz="1500" b="1" u="sng" kern="1200" noProof="0" dirty="0">
              <a:solidFill>
                <a:schemeClr val="bg2">
                  <a:lumMod val="25000"/>
                </a:schemeClr>
              </a:solidFill>
              <a:latin typeface="Calibri" panose="020F0502020204030204" pitchFamily="34" charset="0"/>
            </a:rPr>
            <a:t>Comissions d’Avaluació</a:t>
          </a:r>
        </a:p>
        <a:p>
          <a:pPr marL="0" lvl="0" indent="0" algn="ctr" defTabSz="666750">
            <a:lnSpc>
              <a:spcPct val="90000"/>
            </a:lnSpc>
            <a:spcBef>
              <a:spcPct val="0"/>
            </a:spcBef>
            <a:spcAft>
              <a:spcPct val="35000"/>
            </a:spcAft>
            <a:buNone/>
          </a:pPr>
          <a:r>
            <a:rPr lang="ca-ES" sz="1500" b="1" kern="1200" noProof="0" dirty="0">
              <a:solidFill>
                <a:schemeClr val="bg2">
                  <a:lumMod val="25000"/>
                </a:schemeClr>
              </a:solidFill>
              <a:latin typeface="Calibri" panose="020F0502020204030204" pitchFamily="34" charset="0"/>
            </a:rPr>
            <a:t>Avaluen expedients </a:t>
          </a:r>
        </a:p>
      </dsp:txBody>
      <dsp:txXfrm>
        <a:off x="5284" y="2314143"/>
        <a:ext cx="1989237" cy="1193542"/>
      </dsp:txXfrm>
    </dsp:sp>
    <dsp:sp modelId="{9EBBD543-30B7-45AF-A5F8-3A4F5708765E}">
      <dsp:nvSpPr>
        <dsp:cNvPr id="0" name=""/>
        <dsp:cNvSpPr/>
      </dsp:nvSpPr>
      <dsp:spPr>
        <a:xfrm>
          <a:off x="4439483" y="2865194"/>
          <a:ext cx="426924" cy="91440"/>
        </a:xfrm>
        <a:custGeom>
          <a:avLst/>
          <a:gdLst/>
          <a:ahLst/>
          <a:cxnLst/>
          <a:rect l="0" t="0" r="0" b="0"/>
          <a:pathLst>
            <a:path>
              <a:moveTo>
                <a:pt x="0" y="45720"/>
              </a:moveTo>
              <a:lnTo>
                <a:pt x="426924" y="45720"/>
              </a:lnTo>
            </a:path>
          </a:pathLst>
        </a:custGeom>
        <a:noFill/>
        <a:ln w="25400" cap="flat" cmpd="sng" algn="ctr">
          <a:solidFill>
            <a:schemeClr val="tx1"/>
          </a:solidFill>
          <a:prstDash val="solid"/>
          <a:miter lim="800000"/>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latin typeface="Calibri" panose="020F0502020204030204" pitchFamily="34" charset="0"/>
          </a:endParaRPr>
        </a:p>
      </dsp:txBody>
      <dsp:txXfrm>
        <a:off x="4641507" y="2908626"/>
        <a:ext cx="22876" cy="4575"/>
      </dsp:txXfrm>
    </dsp:sp>
    <dsp:sp modelId="{F44E03B7-40E4-4196-A44C-DF2D380266DF}">
      <dsp:nvSpPr>
        <dsp:cNvPr id="0" name=""/>
        <dsp:cNvSpPr/>
      </dsp:nvSpPr>
      <dsp:spPr>
        <a:xfrm>
          <a:off x="2452045" y="2314143"/>
          <a:ext cx="1989237" cy="1193542"/>
        </a:xfrm>
        <a:prstGeom prst="rect">
          <a:avLst/>
        </a:prstGeom>
        <a:gradFill flip="none" rotWithShape="0">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ca-ES" sz="1500" b="1" u="sng" kern="1200" noProof="0" dirty="0">
              <a:solidFill>
                <a:schemeClr val="tx1"/>
              </a:solidFill>
              <a:latin typeface="Calibri" panose="020F0502020204030204" pitchFamily="34" charset="0"/>
            </a:rPr>
            <a:t>VREQ</a:t>
          </a:r>
        </a:p>
        <a:p>
          <a:pPr marL="0" lvl="0" indent="0" algn="ctr" defTabSz="666750">
            <a:lnSpc>
              <a:spcPct val="90000"/>
            </a:lnSpc>
            <a:spcBef>
              <a:spcPct val="0"/>
            </a:spcBef>
            <a:spcAft>
              <a:spcPct val="35000"/>
            </a:spcAft>
            <a:buNone/>
          </a:pPr>
          <a:r>
            <a:rPr lang="ca-ES" sz="1500" b="1" kern="1200" noProof="0" dirty="0">
              <a:solidFill>
                <a:schemeClr val="tx1"/>
              </a:solidFill>
              <a:latin typeface="Calibri" panose="020F0502020204030204" pitchFamily="34" charset="0"/>
            </a:rPr>
            <a:t>Resolució</a:t>
          </a:r>
        </a:p>
        <a:p>
          <a:pPr marL="0" lvl="0" indent="0" algn="ctr" defTabSz="666750">
            <a:lnSpc>
              <a:spcPct val="90000"/>
            </a:lnSpc>
            <a:spcBef>
              <a:spcPct val="0"/>
            </a:spcBef>
            <a:spcAft>
              <a:spcPct val="35000"/>
            </a:spcAft>
            <a:buNone/>
          </a:pPr>
          <a:r>
            <a:rPr lang="ca-ES" sz="1500" b="1" kern="1200" noProof="0" dirty="0">
              <a:solidFill>
                <a:schemeClr val="tx1"/>
              </a:solidFill>
              <a:latin typeface="Calibri" panose="020F0502020204030204" pitchFamily="34" charset="0"/>
            </a:rPr>
            <a:t>i tramesa a AQU</a:t>
          </a:r>
        </a:p>
      </dsp:txBody>
      <dsp:txXfrm>
        <a:off x="2452045" y="2314143"/>
        <a:ext cx="1989237" cy="1193542"/>
      </dsp:txXfrm>
    </dsp:sp>
    <dsp:sp modelId="{FAE15018-AB1C-43FE-B37E-CC3BCDBF4A9C}">
      <dsp:nvSpPr>
        <dsp:cNvPr id="0" name=""/>
        <dsp:cNvSpPr/>
      </dsp:nvSpPr>
      <dsp:spPr>
        <a:xfrm>
          <a:off x="4898807" y="2314143"/>
          <a:ext cx="1989237" cy="1193542"/>
        </a:xfrm>
        <a:prstGeom prst="rect">
          <a:avLst/>
        </a:prstGeom>
        <a:gradFill flip="none" rotWithShape="0">
          <a:gsLst>
            <a:gs pos="0">
              <a:srgbClr val="92D050"/>
            </a:gs>
            <a:gs pos="100000">
              <a:prstClr val="white"/>
            </a:gs>
          </a:gsLst>
          <a:lin ang="16200000" scaled="1"/>
          <a:tileRect/>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ca-ES" sz="1500" b="1" kern="1200" dirty="0">
              <a:solidFill>
                <a:schemeClr val="bg2">
                  <a:lumMod val="25000"/>
                </a:schemeClr>
              </a:solidFill>
              <a:latin typeface="Calibri" panose="020F0502020204030204" pitchFamily="34" charset="0"/>
            </a:rPr>
            <a:t>Incorporació dades a expedient del professorat</a:t>
          </a:r>
        </a:p>
      </dsp:txBody>
      <dsp:txXfrm>
        <a:off x="4898807" y="2314143"/>
        <a:ext cx="1989237" cy="11935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Procediment</a:t>
          </a:r>
        </a:p>
      </dsp:txBody>
      <dsp:txXfrm>
        <a:off x="2573" y="0"/>
        <a:ext cx="2456288" cy="504056"/>
      </dsp:txXfrm>
    </dsp:sp>
    <dsp:sp modelId="{4675D50C-9867-4E8D-B8DF-24BF117797E7}">
      <dsp:nvSpPr>
        <dsp:cNvPr id="0" name=""/>
        <dsp:cNvSpPr/>
      </dsp:nvSpPr>
      <dsp:spPr>
        <a:xfrm>
          <a:off x="2068415" y="0"/>
          <a:ext cx="2582302"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1" kern="1200" noProof="0" dirty="0"/>
            <a:t>Calendari</a:t>
          </a:r>
        </a:p>
      </dsp:txBody>
      <dsp:txXfrm>
        <a:off x="2320443" y="0"/>
        <a:ext cx="2078246" cy="504056"/>
      </dsp:txXfrm>
    </dsp:sp>
    <dsp:sp modelId="{5F8AB02B-D021-48EB-A459-1EDBFBF43735}">
      <dsp:nvSpPr>
        <dsp:cNvPr id="0" name=""/>
        <dsp:cNvSpPr/>
      </dsp:nvSpPr>
      <dsp:spPr>
        <a:xfrm>
          <a:off x="4134257"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Comissions d’avaluació</a:t>
          </a:r>
        </a:p>
      </dsp:txBody>
      <dsp:txXfrm>
        <a:off x="6452127" y="0"/>
        <a:ext cx="2078246" cy="5040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Procediment</a:t>
          </a:r>
        </a:p>
      </dsp:txBody>
      <dsp:txXfrm>
        <a:off x="2573" y="0"/>
        <a:ext cx="2456288" cy="504056"/>
      </dsp:txXfrm>
    </dsp:sp>
    <dsp:sp modelId="{4675D50C-9867-4E8D-B8DF-24BF117797E7}">
      <dsp:nvSpPr>
        <dsp:cNvPr id="0" name=""/>
        <dsp:cNvSpPr/>
      </dsp:nvSpPr>
      <dsp:spPr>
        <a:xfrm>
          <a:off x="1978784"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Calendari</a:t>
          </a:r>
        </a:p>
      </dsp:txBody>
      <dsp:txXfrm>
        <a:off x="2230812" y="0"/>
        <a:ext cx="2078246" cy="504056"/>
      </dsp:txXfrm>
    </dsp:sp>
    <dsp:sp modelId="{5F8AB02B-D021-48EB-A459-1EDBFBF43735}">
      <dsp:nvSpPr>
        <dsp:cNvPr id="0" name=""/>
        <dsp:cNvSpPr/>
      </dsp:nvSpPr>
      <dsp:spPr>
        <a:xfrm>
          <a:off x="4134257" y="0"/>
          <a:ext cx="2582302"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1"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Comissions d’avaluació</a:t>
          </a:r>
        </a:p>
      </dsp:txBody>
      <dsp:txXfrm>
        <a:off x="6452127" y="0"/>
        <a:ext cx="2078246" cy="5040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Procediment</a:t>
          </a:r>
        </a:p>
      </dsp:txBody>
      <dsp:txXfrm>
        <a:off x="2573" y="0"/>
        <a:ext cx="2456288" cy="504056"/>
      </dsp:txXfrm>
    </dsp:sp>
    <dsp:sp modelId="{4675D50C-9867-4E8D-B8DF-24BF117797E7}">
      <dsp:nvSpPr>
        <dsp:cNvPr id="0" name=""/>
        <dsp:cNvSpPr/>
      </dsp:nvSpPr>
      <dsp:spPr>
        <a:xfrm>
          <a:off x="1978784"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Calendari</a:t>
          </a:r>
        </a:p>
      </dsp:txBody>
      <dsp:txXfrm>
        <a:off x="2230812" y="0"/>
        <a:ext cx="2078246" cy="504056"/>
      </dsp:txXfrm>
    </dsp:sp>
    <dsp:sp modelId="{5F8AB02B-D021-48EB-A459-1EDBFBF43735}">
      <dsp:nvSpPr>
        <dsp:cNvPr id="0" name=""/>
        <dsp:cNvSpPr/>
      </dsp:nvSpPr>
      <dsp:spPr>
        <a:xfrm>
          <a:off x="4134257" y="0"/>
          <a:ext cx="2582302"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1"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Comissions d’avaluació</a:t>
          </a:r>
        </a:p>
      </dsp:txBody>
      <dsp:txXfrm>
        <a:off x="6452127" y="0"/>
        <a:ext cx="2078246" cy="5040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Procediment</a:t>
          </a:r>
        </a:p>
      </dsp:txBody>
      <dsp:txXfrm>
        <a:off x="2573" y="0"/>
        <a:ext cx="2456288" cy="504056"/>
      </dsp:txXfrm>
    </dsp:sp>
    <dsp:sp modelId="{4675D50C-9867-4E8D-B8DF-24BF117797E7}">
      <dsp:nvSpPr>
        <dsp:cNvPr id="0" name=""/>
        <dsp:cNvSpPr/>
      </dsp:nvSpPr>
      <dsp:spPr>
        <a:xfrm>
          <a:off x="1978784"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Calendari</a:t>
          </a:r>
        </a:p>
      </dsp:txBody>
      <dsp:txXfrm>
        <a:off x="2230812" y="0"/>
        <a:ext cx="2078246" cy="504056"/>
      </dsp:txXfrm>
    </dsp:sp>
    <dsp:sp modelId="{5F8AB02B-D021-48EB-A459-1EDBFBF43735}">
      <dsp:nvSpPr>
        <dsp:cNvPr id="0" name=""/>
        <dsp:cNvSpPr/>
      </dsp:nvSpPr>
      <dsp:spPr>
        <a:xfrm>
          <a:off x="4134257" y="0"/>
          <a:ext cx="2582302"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1"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Comissions d’avaluació</a:t>
          </a:r>
        </a:p>
      </dsp:txBody>
      <dsp:txXfrm>
        <a:off x="6452127" y="0"/>
        <a:ext cx="2078246" cy="50405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Procediment</a:t>
          </a:r>
        </a:p>
      </dsp:txBody>
      <dsp:txXfrm>
        <a:off x="2573" y="0"/>
        <a:ext cx="2456288" cy="504056"/>
      </dsp:txXfrm>
    </dsp:sp>
    <dsp:sp modelId="{4675D50C-9867-4E8D-B8DF-24BF117797E7}">
      <dsp:nvSpPr>
        <dsp:cNvPr id="0" name=""/>
        <dsp:cNvSpPr/>
      </dsp:nvSpPr>
      <dsp:spPr>
        <a:xfrm>
          <a:off x="1978784"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Calendari</a:t>
          </a:r>
        </a:p>
      </dsp:txBody>
      <dsp:txXfrm>
        <a:off x="2230812" y="0"/>
        <a:ext cx="2078246" cy="504056"/>
      </dsp:txXfrm>
    </dsp:sp>
    <dsp:sp modelId="{5F8AB02B-D021-48EB-A459-1EDBFBF43735}">
      <dsp:nvSpPr>
        <dsp:cNvPr id="0" name=""/>
        <dsp:cNvSpPr/>
      </dsp:nvSpPr>
      <dsp:spPr>
        <a:xfrm>
          <a:off x="4134257" y="0"/>
          <a:ext cx="2582302"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1"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Comissions d’avaluació</a:t>
          </a:r>
        </a:p>
      </dsp:txBody>
      <dsp:txXfrm>
        <a:off x="6452127" y="0"/>
        <a:ext cx="2078246" cy="50405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Procediment</a:t>
          </a:r>
        </a:p>
      </dsp:txBody>
      <dsp:txXfrm>
        <a:off x="2573" y="0"/>
        <a:ext cx="2456288" cy="504056"/>
      </dsp:txXfrm>
    </dsp:sp>
    <dsp:sp modelId="{4675D50C-9867-4E8D-B8DF-24BF117797E7}">
      <dsp:nvSpPr>
        <dsp:cNvPr id="0" name=""/>
        <dsp:cNvSpPr/>
      </dsp:nvSpPr>
      <dsp:spPr>
        <a:xfrm>
          <a:off x="1978784"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Calendari</a:t>
          </a:r>
        </a:p>
      </dsp:txBody>
      <dsp:txXfrm>
        <a:off x="2230812" y="0"/>
        <a:ext cx="2078246" cy="504056"/>
      </dsp:txXfrm>
    </dsp:sp>
    <dsp:sp modelId="{5F8AB02B-D021-48EB-A459-1EDBFBF43735}">
      <dsp:nvSpPr>
        <dsp:cNvPr id="0" name=""/>
        <dsp:cNvSpPr/>
      </dsp:nvSpPr>
      <dsp:spPr>
        <a:xfrm>
          <a:off x="4134257" y="0"/>
          <a:ext cx="2582302"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1"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Comissions d’avaluació</a:t>
          </a:r>
        </a:p>
      </dsp:txBody>
      <dsp:txXfrm>
        <a:off x="6452127" y="0"/>
        <a:ext cx="2078246" cy="504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4249248" cy="504056"/>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Extracte normatiu</a:t>
          </a:r>
        </a:p>
      </dsp:txBody>
      <dsp:txXfrm>
        <a:off x="0" y="0"/>
        <a:ext cx="4123234" cy="504056"/>
      </dsp:txXfrm>
    </dsp:sp>
    <dsp:sp modelId="{4675D50C-9867-4E8D-B8DF-24BF117797E7}">
      <dsp:nvSpPr>
        <dsp:cNvPr id="0" name=""/>
        <dsp:cNvSpPr/>
      </dsp:nvSpPr>
      <dsp:spPr>
        <a:xfrm>
          <a:off x="3414372" y="0"/>
          <a:ext cx="2831095" cy="50405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1" kern="1200" noProof="0" dirty="0"/>
            <a:t>Finalitats</a:t>
          </a:r>
        </a:p>
      </dsp:txBody>
      <dsp:txXfrm>
        <a:off x="3666400" y="0"/>
        <a:ext cx="2327039" cy="504056"/>
      </dsp:txXfrm>
    </dsp:sp>
    <dsp:sp modelId="{FDA08037-1177-4280-8C21-3223730CC46E}">
      <dsp:nvSpPr>
        <dsp:cNvPr id="0" name=""/>
        <dsp:cNvSpPr/>
      </dsp:nvSpPr>
      <dsp:spPr>
        <a:xfrm>
          <a:off x="5950892" y="0"/>
          <a:ext cx="2831095" cy="504056"/>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Procediment</a:t>
          </a:r>
        </a:p>
      </dsp:txBody>
      <dsp:txXfrm>
        <a:off x="6202920" y="0"/>
        <a:ext cx="2327039" cy="5040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573" y="0"/>
          <a:ext cx="2582302"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Procediment</a:t>
          </a:r>
        </a:p>
      </dsp:txBody>
      <dsp:txXfrm>
        <a:off x="2573" y="0"/>
        <a:ext cx="2456288" cy="504056"/>
      </dsp:txXfrm>
    </dsp:sp>
    <dsp:sp modelId="{4675D50C-9867-4E8D-B8DF-24BF117797E7}">
      <dsp:nvSpPr>
        <dsp:cNvPr id="0" name=""/>
        <dsp:cNvSpPr/>
      </dsp:nvSpPr>
      <dsp:spPr>
        <a:xfrm>
          <a:off x="1978784"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Calendari</a:t>
          </a:r>
        </a:p>
      </dsp:txBody>
      <dsp:txXfrm>
        <a:off x="2230812" y="0"/>
        <a:ext cx="2078246" cy="504056"/>
      </dsp:txXfrm>
    </dsp:sp>
    <dsp:sp modelId="{5F8AB02B-D021-48EB-A459-1EDBFBF43735}">
      <dsp:nvSpPr>
        <dsp:cNvPr id="0" name=""/>
        <dsp:cNvSpPr/>
      </dsp:nvSpPr>
      <dsp:spPr>
        <a:xfrm>
          <a:off x="4134257" y="0"/>
          <a:ext cx="2582302"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0" kern="1200" noProof="0" dirty="0"/>
            <a:t>Sol·licitud i informe</a:t>
          </a:r>
        </a:p>
      </dsp:txBody>
      <dsp:txXfrm>
        <a:off x="4386285" y="0"/>
        <a:ext cx="2078246" cy="504056"/>
      </dsp:txXfrm>
    </dsp:sp>
    <dsp:sp modelId="{999C95A6-1FE6-4BC8-9B41-49132D0B9F29}">
      <dsp:nvSpPr>
        <dsp:cNvPr id="0" name=""/>
        <dsp:cNvSpPr/>
      </dsp:nvSpPr>
      <dsp:spPr>
        <a:xfrm>
          <a:off x="6200099" y="0"/>
          <a:ext cx="2582302"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ca-ES" sz="1600" b="1" kern="1200" noProof="0" dirty="0"/>
            <a:t>Comissions d’avaluació</a:t>
          </a:r>
        </a:p>
      </dsp:txBody>
      <dsp:txXfrm>
        <a:off x="6452127" y="0"/>
        <a:ext cx="2078246" cy="50405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Dedicació</a:t>
          </a:r>
        </a:p>
        <a:p>
          <a:pPr marL="0" lvl="0" indent="0" algn="ctr" defTabSz="577850">
            <a:lnSpc>
              <a:spcPct val="90000"/>
            </a:lnSpc>
            <a:spcBef>
              <a:spcPct val="0"/>
            </a:spcBef>
            <a:spcAft>
              <a:spcPct val="35000"/>
            </a:spcAft>
            <a:buNone/>
          </a:pPr>
          <a:r>
            <a:rPr lang="ca-ES" sz="1300" b="1"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Autoavaluació</a:t>
          </a:r>
        </a:p>
        <a:p>
          <a:pPr marL="0" lvl="0" indent="0" algn="ctr" defTabSz="577850">
            <a:lnSpc>
              <a:spcPct val="90000"/>
            </a:lnSpc>
            <a:spcBef>
              <a:spcPct val="0"/>
            </a:spcBef>
            <a:spcAft>
              <a:spcPct val="35000"/>
            </a:spcAft>
            <a:buNone/>
          </a:pPr>
          <a:r>
            <a:rPr lang="ca-ES" sz="13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Satisfacció</a:t>
          </a:r>
        </a:p>
        <a:p>
          <a:pPr marL="0" lvl="0" indent="0" algn="ctr" defTabSz="577850">
            <a:lnSpc>
              <a:spcPct val="90000"/>
            </a:lnSpc>
            <a:spcBef>
              <a:spcPct val="0"/>
            </a:spcBef>
            <a:spcAft>
              <a:spcPct val="35000"/>
            </a:spcAft>
            <a:buNone/>
          </a:pPr>
          <a:r>
            <a:rPr lang="ca-ES" sz="1300" b="0" kern="1200" noProof="0" dirty="0"/>
            <a:t>estudiants</a:t>
          </a:r>
        </a:p>
      </dsp:txBody>
      <dsp:txXfrm>
        <a:off x="6944781" y="0"/>
        <a:ext cx="1587094" cy="50405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Dedicació</a:t>
          </a:r>
        </a:p>
        <a:p>
          <a:pPr marL="0" lvl="0" indent="0" algn="ctr" defTabSz="577850">
            <a:lnSpc>
              <a:spcPct val="90000"/>
            </a:lnSpc>
            <a:spcBef>
              <a:spcPct val="0"/>
            </a:spcBef>
            <a:spcAft>
              <a:spcPct val="35000"/>
            </a:spcAft>
            <a:buNone/>
          </a:pPr>
          <a:r>
            <a:rPr lang="ca-ES" sz="13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Autoavaluació</a:t>
          </a:r>
        </a:p>
        <a:p>
          <a:pPr marL="0" lvl="0" indent="0" algn="ctr" defTabSz="577850">
            <a:lnSpc>
              <a:spcPct val="90000"/>
            </a:lnSpc>
            <a:spcBef>
              <a:spcPct val="0"/>
            </a:spcBef>
            <a:spcAft>
              <a:spcPct val="35000"/>
            </a:spcAft>
            <a:buNone/>
          </a:pPr>
          <a:r>
            <a:rPr lang="ca-ES" sz="1300" b="1"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Satisfacció</a:t>
          </a:r>
        </a:p>
        <a:p>
          <a:pPr marL="0" lvl="0" indent="0" algn="ctr" defTabSz="577850">
            <a:lnSpc>
              <a:spcPct val="90000"/>
            </a:lnSpc>
            <a:spcBef>
              <a:spcPct val="0"/>
            </a:spcBef>
            <a:spcAft>
              <a:spcPct val="35000"/>
            </a:spcAft>
            <a:buNone/>
          </a:pPr>
          <a:r>
            <a:rPr lang="ca-ES" sz="1300" b="0" kern="1200" noProof="0" dirty="0"/>
            <a:t>estudiants</a:t>
          </a:r>
        </a:p>
      </dsp:txBody>
      <dsp:txXfrm>
        <a:off x="6944781" y="0"/>
        <a:ext cx="1587094" cy="50405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Dedicació</a:t>
          </a:r>
        </a:p>
        <a:p>
          <a:pPr marL="0" lvl="0" indent="0" algn="ctr" defTabSz="577850">
            <a:lnSpc>
              <a:spcPct val="90000"/>
            </a:lnSpc>
            <a:spcBef>
              <a:spcPct val="0"/>
            </a:spcBef>
            <a:spcAft>
              <a:spcPct val="35000"/>
            </a:spcAft>
            <a:buNone/>
          </a:pPr>
          <a:r>
            <a:rPr lang="ca-ES" sz="13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Autoavaluació</a:t>
          </a:r>
        </a:p>
        <a:p>
          <a:pPr marL="0" lvl="0" indent="0" algn="ctr" defTabSz="577850">
            <a:lnSpc>
              <a:spcPct val="90000"/>
            </a:lnSpc>
            <a:spcBef>
              <a:spcPct val="0"/>
            </a:spcBef>
            <a:spcAft>
              <a:spcPct val="35000"/>
            </a:spcAft>
            <a:buNone/>
          </a:pPr>
          <a:r>
            <a:rPr lang="ca-ES" sz="13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Satisfacció</a:t>
          </a:r>
        </a:p>
        <a:p>
          <a:pPr marL="0" lvl="0" indent="0" algn="ctr" defTabSz="577850">
            <a:lnSpc>
              <a:spcPct val="90000"/>
            </a:lnSpc>
            <a:spcBef>
              <a:spcPct val="0"/>
            </a:spcBef>
            <a:spcAft>
              <a:spcPct val="35000"/>
            </a:spcAft>
            <a:buNone/>
          </a:pPr>
          <a:r>
            <a:rPr lang="ca-ES" sz="1300" b="0" kern="1200" noProof="0" dirty="0"/>
            <a:t>estudiants</a:t>
          </a:r>
        </a:p>
      </dsp:txBody>
      <dsp:txXfrm>
        <a:off x="6944781" y="0"/>
        <a:ext cx="1587094" cy="50405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Dedicació</a:t>
          </a:r>
        </a:p>
        <a:p>
          <a:pPr marL="0" lvl="0" indent="0" algn="ctr" defTabSz="577850">
            <a:lnSpc>
              <a:spcPct val="90000"/>
            </a:lnSpc>
            <a:spcBef>
              <a:spcPct val="0"/>
            </a:spcBef>
            <a:spcAft>
              <a:spcPct val="35000"/>
            </a:spcAft>
            <a:buNone/>
          </a:pPr>
          <a:r>
            <a:rPr lang="ca-ES" sz="13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Autoavaluació</a:t>
          </a:r>
        </a:p>
        <a:p>
          <a:pPr marL="0" lvl="0" indent="0" algn="ctr" defTabSz="577850">
            <a:lnSpc>
              <a:spcPct val="90000"/>
            </a:lnSpc>
            <a:spcBef>
              <a:spcPct val="0"/>
            </a:spcBef>
            <a:spcAft>
              <a:spcPct val="35000"/>
            </a:spcAft>
            <a:buNone/>
          </a:pPr>
          <a:r>
            <a:rPr lang="ca-ES" sz="13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Satisfacció</a:t>
          </a:r>
        </a:p>
        <a:p>
          <a:pPr marL="0" lvl="0" indent="0" algn="ctr" defTabSz="577850">
            <a:lnSpc>
              <a:spcPct val="90000"/>
            </a:lnSpc>
            <a:spcBef>
              <a:spcPct val="0"/>
            </a:spcBef>
            <a:spcAft>
              <a:spcPct val="35000"/>
            </a:spcAft>
            <a:buNone/>
          </a:pPr>
          <a:r>
            <a:rPr lang="ca-ES" sz="1300" b="0" kern="1200" noProof="0" dirty="0"/>
            <a:t>estudiants</a:t>
          </a:r>
        </a:p>
      </dsp:txBody>
      <dsp:txXfrm>
        <a:off x="6944781" y="0"/>
        <a:ext cx="1587094" cy="5040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Dedicació</a:t>
          </a:r>
        </a:p>
        <a:p>
          <a:pPr marL="0" lvl="0" indent="0" algn="ctr" defTabSz="577850">
            <a:lnSpc>
              <a:spcPct val="90000"/>
            </a:lnSpc>
            <a:spcBef>
              <a:spcPct val="0"/>
            </a:spcBef>
            <a:spcAft>
              <a:spcPct val="35000"/>
            </a:spcAft>
            <a:buNone/>
          </a:pPr>
          <a:r>
            <a:rPr lang="ca-ES" sz="13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Autoavaluació</a:t>
          </a:r>
        </a:p>
        <a:p>
          <a:pPr marL="0" lvl="0" indent="0" algn="ctr" defTabSz="577850">
            <a:lnSpc>
              <a:spcPct val="90000"/>
            </a:lnSpc>
            <a:spcBef>
              <a:spcPct val="0"/>
            </a:spcBef>
            <a:spcAft>
              <a:spcPct val="35000"/>
            </a:spcAft>
            <a:buNone/>
          </a:pPr>
          <a:r>
            <a:rPr lang="ca-ES" sz="13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Satisfacció</a:t>
          </a:r>
        </a:p>
        <a:p>
          <a:pPr marL="0" lvl="0" indent="0" algn="ctr" defTabSz="577850">
            <a:lnSpc>
              <a:spcPct val="90000"/>
            </a:lnSpc>
            <a:spcBef>
              <a:spcPct val="0"/>
            </a:spcBef>
            <a:spcAft>
              <a:spcPct val="35000"/>
            </a:spcAft>
            <a:buNone/>
          </a:pPr>
          <a:r>
            <a:rPr lang="ca-ES" sz="1300" b="0" kern="1200" noProof="0" dirty="0"/>
            <a:t>estudiants</a:t>
          </a:r>
        </a:p>
      </dsp:txBody>
      <dsp:txXfrm>
        <a:off x="6944781" y="0"/>
        <a:ext cx="1587094" cy="50405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Dedicació</a:t>
          </a:r>
        </a:p>
        <a:p>
          <a:pPr marL="0" lvl="0" indent="0" algn="ctr" defTabSz="577850">
            <a:lnSpc>
              <a:spcPct val="90000"/>
            </a:lnSpc>
            <a:spcBef>
              <a:spcPct val="0"/>
            </a:spcBef>
            <a:spcAft>
              <a:spcPct val="35000"/>
            </a:spcAft>
            <a:buNone/>
          </a:pPr>
          <a:r>
            <a:rPr lang="ca-ES" sz="13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Autoavaluació</a:t>
          </a:r>
        </a:p>
        <a:p>
          <a:pPr marL="0" lvl="0" indent="0" algn="ctr" defTabSz="577850">
            <a:lnSpc>
              <a:spcPct val="90000"/>
            </a:lnSpc>
            <a:spcBef>
              <a:spcPct val="0"/>
            </a:spcBef>
            <a:spcAft>
              <a:spcPct val="35000"/>
            </a:spcAft>
            <a:buNone/>
          </a:pPr>
          <a:r>
            <a:rPr lang="ca-ES" sz="13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Satisfacció</a:t>
          </a:r>
        </a:p>
        <a:p>
          <a:pPr marL="0" lvl="0" indent="0" algn="ctr" defTabSz="577850">
            <a:lnSpc>
              <a:spcPct val="90000"/>
            </a:lnSpc>
            <a:spcBef>
              <a:spcPct val="0"/>
            </a:spcBef>
            <a:spcAft>
              <a:spcPct val="35000"/>
            </a:spcAft>
            <a:buNone/>
          </a:pPr>
          <a:r>
            <a:rPr lang="ca-ES" sz="1300" b="1" kern="1200" noProof="0" dirty="0"/>
            <a:t>estudiants</a:t>
          </a:r>
        </a:p>
      </dsp:txBody>
      <dsp:txXfrm>
        <a:off x="6944781" y="0"/>
        <a:ext cx="1587094" cy="50405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Dedicació</a:t>
          </a:r>
        </a:p>
        <a:p>
          <a:pPr marL="0" lvl="0" indent="0" algn="ctr" defTabSz="577850">
            <a:lnSpc>
              <a:spcPct val="90000"/>
            </a:lnSpc>
            <a:spcBef>
              <a:spcPct val="0"/>
            </a:spcBef>
            <a:spcAft>
              <a:spcPct val="35000"/>
            </a:spcAft>
            <a:buNone/>
          </a:pPr>
          <a:r>
            <a:rPr lang="ca-ES" sz="13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Autoavaluació</a:t>
          </a:r>
        </a:p>
        <a:p>
          <a:pPr marL="0" lvl="0" indent="0" algn="ctr" defTabSz="577850">
            <a:lnSpc>
              <a:spcPct val="90000"/>
            </a:lnSpc>
            <a:spcBef>
              <a:spcPct val="0"/>
            </a:spcBef>
            <a:spcAft>
              <a:spcPct val="35000"/>
            </a:spcAft>
            <a:buNone/>
          </a:pPr>
          <a:r>
            <a:rPr lang="ca-ES" sz="13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Satisfacció</a:t>
          </a:r>
        </a:p>
        <a:p>
          <a:pPr marL="0" lvl="0" indent="0" algn="ctr" defTabSz="577850">
            <a:lnSpc>
              <a:spcPct val="90000"/>
            </a:lnSpc>
            <a:spcBef>
              <a:spcPct val="0"/>
            </a:spcBef>
            <a:spcAft>
              <a:spcPct val="35000"/>
            </a:spcAft>
            <a:buNone/>
          </a:pPr>
          <a:r>
            <a:rPr lang="ca-ES" sz="1300" b="1" kern="1200" noProof="0" dirty="0"/>
            <a:t>estudiants</a:t>
          </a:r>
        </a:p>
      </dsp:txBody>
      <dsp:txXfrm>
        <a:off x="6944781" y="0"/>
        <a:ext cx="1587094" cy="50405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Dedicació</a:t>
          </a:r>
        </a:p>
        <a:p>
          <a:pPr marL="0" lvl="0" indent="0" algn="ctr" defTabSz="577850">
            <a:lnSpc>
              <a:spcPct val="90000"/>
            </a:lnSpc>
            <a:spcBef>
              <a:spcPct val="0"/>
            </a:spcBef>
            <a:spcAft>
              <a:spcPct val="35000"/>
            </a:spcAft>
            <a:buNone/>
          </a:pPr>
          <a:r>
            <a:rPr lang="ca-ES" sz="13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Autoavaluació</a:t>
          </a:r>
        </a:p>
        <a:p>
          <a:pPr marL="0" lvl="0" indent="0" algn="ctr" defTabSz="577850">
            <a:lnSpc>
              <a:spcPct val="90000"/>
            </a:lnSpc>
            <a:spcBef>
              <a:spcPct val="0"/>
            </a:spcBef>
            <a:spcAft>
              <a:spcPct val="35000"/>
            </a:spcAft>
            <a:buNone/>
          </a:pPr>
          <a:r>
            <a:rPr lang="ca-ES" sz="13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Satisfacció</a:t>
          </a:r>
        </a:p>
        <a:p>
          <a:pPr marL="0" lvl="0" indent="0" algn="ctr" defTabSz="577850">
            <a:lnSpc>
              <a:spcPct val="90000"/>
            </a:lnSpc>
            <a:spcBef>
              <a:spcPct val="0"/>
            </a:spcBef>
            <a:spcAft>
              <a:spcPct val="35000"/>
            </a:spcAft>
            <a:buNone/>
          </a:pPr>
          <a:r>
            <a:rPr lang="ca-ES" sz="1300" b="1" kern="1200" noProof="0" dirty="0"/>
            <a:t>estudiants</a:t>
          </a:r>
        </a:p>
      </dsp:txBody>
      <dsp:txXfrm>
        <a:off x="6944781" y="0"/>
        <a:ext cx="1587094" cy="50405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Dedicació</a:t>
          </a:r>
        </a:p>
        <a:p>
          <a:pPr marL="0" lvl="0" indent="0" algn="ctr" defTabSz="577850">
            <a:lnSpc>
              <a:spcPct val="90000"/>
            </a:lnSpc>
            <a:spcBef>
              <a:spcPct val="0"/>
            </a:spcBef>
            <a:spcAft>
              <a:spcPct val="35000"/>
            </a:spcAft>
            <a:buNone/>
          </a:pPr>
          <a:r>
            <a:rPr lang="ca-ES" sz="13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Autoavaluació</a:t>
          </a:r>
        </a:p>
        <a:p>
          <a:pPr marL="0" lvl="0" indent="0" algn="ctr" defTabSz="577850">
            <a:lnSpc>
              <a:spcPct val="90000"/>
            </a:lnSpc>
            <a:spcBef>
              <a:spcPct val="0"/>
            </a:spcBef>
            <a:spcAft>
              <a:spcPct val="35000"/>
            </a:spcAft>
            <a:buNone/>
          </a:pPr>
          <a:r>
            <a:rPr lang="ca-ES" sz="13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Satisfacció</a:t>
          </a:r>
        </a:p>
        <a:p>
          <a:pPr marL="0" lvl="0" indent="0" algn="ctr" defTabSz="577850">
            <a:lnSpc>
              <a:spcPct val="90000"/>
            </a:lnSpc>
            <a:spcBef>
              <a:spcPct val="0"/>
            </a:spcBef>
            <a:spcAft>
              <a:spcPct val="35000"/>
            </a:spcAft>
            <a:buNone/>
          </a:pPr>
          <a:r>
            <a:rPr lang="ca-ES" sz="1300" b="1" kern="1200" noProof="0" dirty="0"/>
            <a:t>estudiants</a:t>
          </a:r>
        </a:p>
      </dsp:txBody>
      <dsp:txXfrm>
        <a:off x="6944781" y="0"/>
        <a:ext cx="1587094" cy="504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4249248" cy="504056"/>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Extracte normatiu</a:t>
          </a:r>
        </a:p>
      </dsp:txBody>
      <dsp:txXfrm>
        <a:off x="0" y="0"/>
        <a:ext cx="4123234" cy="504056"/>
      </dsp:txXfrm>
    </dsp:sp>
    <dsp:sp modelId="{4675D50C-9867-4E8D-B8DF-24BF117797E7}">
      <dsp:nvSpPr>
        <dsp:cNvPr id="0" name=""/>
        <dsp:cNvSpPr/>
      </dsp:nvSpPr>
      <dsp:spPr>
        <a:xfrm>
          <a:off x="3414372" y="0"/>
          <a:ext cx="2831095" cy="50405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1" kern="1200" noProof="0" dirty="0"/>
            <a:t>Finalitats</a:t>
          </a:r>
        </a:p>
      </dsp:txBody>
      <dsp:txXfrm>
        <a:off x="3666400" y="0"/>
        <a:ext cx="2327039" cy="504056"/>
      </dsp:txXfrm>
    </dsp:sp>
    <dsp:sp modelId="{FDA08037-1177-4280-8C21-3223730CC46E}">
      <dsp:nvSpPr>
        <dsp:cNvPr id="0" name=""/>
        <dsp:cNvSpPr/>
      </dsp:nvSpPr>
      <dsp:spPr>
        <a:xfrm>
          <a:off x="5950892" y="0"/>
          <a:ext cx="2831095" cy="504056"/>
        </a:xfrm>
        <a:prstGeom prst="chevron">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Procediment</a:t>
          </a:r>
        </a:p>
      </dsp:txBody>
      <dsp:txXfrm>
        <a:off x="6202920" y="0"/>
        <a:ext cx="2327039" cy="50405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Dedicació</a:t>
          </a:r>
        </a:p>
        <a:p>
          <a:pPr marL="0" lvl="0" indent="0" algn="ctr" defTabSz="577850">
            <a:lnSpc>
              <a:spcPct val="90000"/>
            </a:lnSpc>
            <a:spcBef>
              <a:spcPct val="0"/>
            </a:spcBef>
            <a:spcAft>
              <a:spcPct val="35000"/>
            </a:spcAft>
            <a:buNone/>
          </a:pPr>
          <a:r>
            <a:rPr lang="ca-ES" sz="13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Autoavaluació</a:t>
          </a:r>
        </a:p>
        <a:p>
          <a:pPr marL="0" lvl="0" indent="0" algn="ctr" defTabSz="577850">
            <a:lnSpc>
              <a:spcPct val="90000"/>
            </a:lnSpc>
            <a:spcBef>
              <a:spcPct val="0"/>
            </a:spcBef>
            <a:spcAft>
              <a:spcPct val="35000"/>
            </a:spcAft>
            <a:buNone/>
          </a:pPr>
          <a:r>
            <a:rPr lang="ca-ES" sz="13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Satisfacció</a:t>
          </a:r>
        </a:p>
        <a:p>
          <a:pPr marL="0" lvl="0" indent="0" algn="ctr" defTabSz="577850">
            <a:lnSpc>
              <a:spcPct val="90000"/>
            </a:lnSpc>
            <a:spcBef>
              <a:spcPct val="0"/>
            </a:spcBef>
            <a:spcAft>
              <a:spcPct val="35000"/>
            </a:spcAft>
            <a:buNone/>
          </a:pPr>
          <a:r>
            <a:rPr lang="ca-ES" sz="1300" b="1" kern="1200" noProof="0" dirty="0"/>
            <a:t>estudiants</a:t>
          </a:r>
        </a:p>
      </dsp:txBody>
      <dsp:txXfrm>
        <a:off x="6944781" y="0"/>
        <a:ext cx="1587094" cy="50405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1072" y="0"/>
          <a:ext cx="2091150" cy="504056"/>
        </a:xfrm>
        <a:prstGeom prst="homePlate">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42"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Dedicació</a:t>
          </a:r>
        </a:p>
        <a:p>
          <a:pPr marL="0" lvl="0" indent="0" algn="ctr" defTabSz="577850">
            <a:lnSpc>
              <a:spcPct val="90000"/>
            </a:lnSpc>
            <a:spcBef>
              <a:spcPct val="0"/>
            </a:spcBef>
            <a:spcAft>
              <a:spcPct val="35000"/>
            </a:spcAft>
            <a:buNone/>
          </a:pPr>
          <a:r>
            <a:rPr lang="ca-ES" sz="1300" b="0" kern="1200" noProof="0" dirty="0"/>
            <a:t>docent</a:t>
          </a:r>
        </a:p>
      </dsp:txBody>
      <dsp:txXfrm>
        <a:off x="1072" y="0"/>
        <a:ext cx="1965136" cy="504056"/>
      </dsp:txXfrm>
    </dsp:sp>
    <dsp:sp modelId="{4675D50C-9867-4E8D-B8DF-24BF117797E7}">
      <dsp:nvSpPr>
        <dsp:cNvPr id="0" name=""/>
        <dsp:cNvSpPr/>
      </dsp:nvSpPr>
      <dsp:spPr>
        <a:xfrm>
          <a:off x="167399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Autoavaluació</a:t>
          </a:r>
        </a:p>
        <a:p>
          <a:pPr marL="0" lvl="0" indent="0" algn="ctr" defTabSz="577850">
            <a:lnSpc>
              <a:spcPct val="90000"/>
            </a:lnSpc>
            <a:spcBef>
              <a:spcPct val="0"/>
            </a:spcBef>
            <a:spcAft>
              <a:spcPct val="35000"/>
            </a:spcAft>
            <a:buNone/>
          </a:pPr>
          <a:r>
            <a:rPr lang="ca-ES" sz="1300" b="0" kern="1200" noProof="0" dirty="0"/>
            <a:t>professorat</a:t>
          </a:r>
        </a:p>
      </dsp:txBody>
      <dsp:txXfrm>
        <a:off x="1926020" y="0"/>
        <a:ext cx="1587094" cy="504056"/>
      </dsp:txXfrm>
    </dsp:sp>
    <dsp:sp modelId="{FDA08037-1177-4280-8C21-3223730CC46E}">
      <dsp:nvSpPr>
        <dsp:cNvPr id="0" name=""/>
        <dsp:cNvSpPr/>
      </dsp:nvSpPr>
      <dsp:spPr>
        <a:xfrm>
          <a:off x="3346912"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Desenvolupament professional</a:t>
          </a:r>
        </a:p>
      </dsp:txBody>
      <dsp:txXfrm>
        <a:off x="3598940" y="0"/>
        <a:ext cx="1587094" cy="504056"/>
      </dsp:txXfrm>
    </dsp:sp>
    <dsp:sp modelId="{999C95A6-1FE6-4BC8-9B41-49132D0B9F29}">
      <dsp:nvSpPr>
        <dsp:cNvPr id="0" name=""/>
        <dsp:cNvSpPr/>
      </dsp:nvSpPr>
      <dsp:spPr>
        <a:xfrm>
          <a:off x="5019833" y="0"/>
          <a:ext cx="2091150" cy="504056"/>
        </a:xfrm>
        <a:prstGeom prst="chevron">
          <a:avLst/>
        </a:prstGeom>
        <a:solidFill>
          <a:schemeClr val="accent6">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0" kern="1200" noProof="0" dirty="0"/>
            <a:t>Avaluació</a:t>
          </a:r>
        </a:p>
        <a:p>
          <a:pPr marL="0" lvl="0" indent="0" algn="ctr" defTabSz="577850">
            <a:lnSpc>
              <a:spcPct val="90000"/>
            </a:lnSpc>
            <a:spcBef>
              <a:spcPct val="0"/>
            </a:spcBef>
            <a:spcAft>
              <a:spcPct val="35000"/>
            </a:spcAft>
            <a:buNone/>
          </a:pPr>
          <a:r>
            <a:rPr lang="ca-ES" sz="1300" b="0" kern="1200" noProof="0" dirty="0" err="1"/>
            <a:t>resp</a:t>
          </a:r>
          <a:r>
            <a:rPr lang="ca-ES" sz="1300" b="0" kern="1200" noProof="0" dirty="0"/>
            <a:t> acadèmics</a:t>
          </a:r>
        </a:p>
      </dsp:txBody>
      <dsp:txXfrm>
        <a:off x="5271861" y="0"/>
        <a:ext cx="1587094" cy="504056"/>
      </dsp:txXfrm>
    </dsp:sp>
    <dsp:sp modelId="{9CC3E948-F8B2-414F-B7E1-C69A4DBFF041}">
      <dsp:nvSpPr>
        <dsp:cNvPr id="0" name=""/>
        <dsp:cNvSpPr/>
      </dsp:nvSpPr>
      <dsp:spPr>
        <a:xfrm>
          <a:off x="6692753" y="0"/>
          <a:ext cx="2091150" cy="504056"/>
        </a:xfrm>
        <a:prstGeom prst="chevron">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34671" rIns="17336" bIns="34671" numCol="1" spcCol="1270" anchor="ctr" anchorCtr="0">
          <a:noAutofit/>
        </a:bodyPr>
        <a:lstStyle/>
        <a:p>
          <a:pPr marL="0" lvl="0" indent="0" algn="ctr" defTabSz="577850">
            <a:lnSpc>
              <a:spcPct val="90000"/>
            </a:lnSpc>
            <a:spcBef>
              <a:spcPct val="0"/>
            </a:spcBef>
            <a:spcAft>
              <a:spcPct val="35000"/>
            </a:spcAft>
            <a:buNone/>
          </a:pPr>
          <a:r>
            <a:rPr lang="ca-ES" sz="1300" b="1" kern="1200" noProof="0" dirty="0"/>
            <a:t>Satisfacció</a:t>
          </a:r>
        </a:p>
        <a:p>
          <a:pPr marL="0" lvl="0" indent="0" algn="ctr" defTabSz="577850">
            <a:lnSpc>
              <a:spcPct val="90000"/>
            </a:lnSpc>
            <a:spcBef>
              <a:spcPct val="0"/>
            </a:spcBef>
            <a:spcAft>
              <a:spcPct val="35000"/>
            </a:spcAft>
            <a:buNone/>
          </a:pPr>
          <a:r>
            <a:rPr lang="ca-ES" sz="1300" b="1" kern="1200" noProof="0" dirty="0"/>
            <a:t>estudiants</a:t>
          </a:r>
        </a:p>
      </dsp:txBody>
      <dsp:txXfrm>
        <a:off x="6944781" y="0"/>
        <a:ext cx="1587094" cy="504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4249248" cy="504056"/>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Extracte normatiu</a:t>
          </a:r>
        </a:p>
      </dsp:txBody>
      <dsp:txXfrm>
        <a:off x="0" y="0"/>
        <a:ext cx="4123234" cy="504056"/>
      </dsp:txXfrm>
    </dsp:sp>
    <dsp:sp modelId="{4675D50C-9867-4E8D-B8DF-24BF117797E7}">
      <dsp:nvSpPr>
        <dsp:cNvPr id="0" name=""/>
        <dsp:cNvSpPr/>
      </dsp:nvSpPr>
      <dsp:spPr>
        <a:xfrm>
          <a:off x="3414372" y="0"/>
          <a:ext cx="2831095"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Finalitats</a:t>
          </a:r>
        </a:p>
      </dsp:txBody>
      <dsp:txXfrm>
        <a:off x="3666400" y="0"/>
        <a:ext cx="2327039" cy="504056"/>
      </dsp:txXfrm>
    </dsp:sp>
    <dsp:sp modelId="{FDA08037-1177-4280-8C21-3223730CC46E}">
      <dsp:nvSpPr>
        <dsp:cNvPr id="0" name=""/>
        <dsp:cNvSpPr/>
      </dsp:nvSpPr>
      <dsp:spPr>
        <a:xfrm>
          <a:off x="5950892" y="0"/>
          <a:ext cx="2831095" cy="50405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1" kern="1200" noProof="0" dirty="0"/>
            <a:t>Procediment</a:t>
          </a:r>
        </a:p>
      </dsp:txBody>
      <dsp:txXfrm>
        <a:off x="6202920" y="0"/>
        <a:ext cx="2327039" cy="5040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4249248" cy="504056"/>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Extracte normatiu</a:t>
          </a:r>
        </a:p>
      </dsp:txBody>
      <dsp:txXfrm>
        <a:off x="0" y="0"/>
        <a:ext cx="4123234" cy="504056"/>
      </dsp:txXfrm>
    </dsp:sp>
    <dsp:sp modelId="{4675D50C-9867-4E8D-B8DF-24BF117797E7}">
      <dsp:nvSpPr>
        <dsp:cNvPr id="0" name=""/>
        <dsp:cNvSpPr/>
      </dsp:nvSpPr>
      <dsp:spPr>
        <a:xfrm>
          <a:off x="3414372" y="0"/>
          <a:ext cx="2831095"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0" kern="1200" noProof="0" dirty="0"/>
            <a:t>Finalitats</a:t>
          </a:r>
        </a:p>
      </dsp:txBody>
      <dsp:txXfrm>
        <a:off x="3666400" y="0"/>
        <a:ext cx="2327039" cy="504056"/>
      </dsp:txXfrm>
    </dsp:sp>
    <dsp:sp modelId="{FDA08037-1177-4280-8C21-3223730CC46E}">
      <dsp:nvSpPr>
        <dsp:cNvPr id="0" name=""/>
        <dsp:cNvSpPr/>
      </dsp:nvSpPr>
      <dsp:spPr>
        <a:xfrm>
          <a:off x="5950892" y="0"/>
          <a:ext cx="2831095" cy="50405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ca-ES" sz="2600" b="1" kern="1200" noProof="0" dirty="0"/>
            <a:t>Procediment</a:t>
          </a:r>
        </a:p>
      </dsp:txBody>
      <dsp:txXfrm>
        <a:off x="6202920" y="0"/>
        <a:ext cx="2327039" cy="504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295" y="0"/>
          <a:ext cx="3829434" cy="504056"/>
        </a:xfrm>
        <a:prstGeom prst="homePlat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33338" bIns="66675" numCol="1" spcCol="1270" anchor="ctr" anchorCtr="0">
          <a:noAutofit/>
        </a:bodyPr>
        <a:lstStyle/>
        <a:p>
          <a:pPr marL="0" lvl="0" indent="0" algn="ctr" defTabSz="1111250">
            <a:lnSpc>
              <a:spcPct val="90000"/>
            </a:lnSpc>
            <a:spcBef>
              <a:spcPct val="0"/>
            </a:spcBef>
            <a:spcAft>
              <a:spcPct val="35000"/>
            </a:spcAft>
            <a:buNone/>
          </a:pPr>
          <a:r>
            <a:rPr lang="ca-ES" sz="2500" b="1" kern="1200" noProof="0" dirty="0"/>
            <a:t>Situació contractual</a:t>
          </a:r>
        </a:p>
      </dsp:txBody>
      <dsp:txXfrm>
        <a:off x="295" y="0"/>
        <a:ext cx="3703420" cy="504056"/>
      </dsp:txXfrm>
    </dsp:sp>
    <dsp:sp modelId="{4675D50C-9867-4E8D-B8DF-24BF117797E7}">
      <dsp:nvSpPr>
        <dsp:cNvPr id="0" name=""/>
        <dsp:cNvSpPr/>
      </dsp:nvSpPr>
      <dsp:spPr>
        <a:xfrm>
          <a:off x="3155223" y="0"/>
          <a:ext cx="3198657"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ca-ES" sz="2500" b="0" kern="1200" noProof="0" dirty="0"/>
            <a:t>Cursos per avaluar</a:t>
          </a:r>
        </a:p>
      </dsp:txBody>
      <dsp:txXfrm>
        <a:off x="3407251" y="0"/>
        <a:ext cx="2694601" cy="504056"/>
      </dsp:txXfrm>
    </dsp:sp>
    <dsp:sp modelId="{FDA08037-1177-4280-8C21-3223730CC46E}">
      <dsp:nvSpPr>
        <dsp:cNvPr id="0" name=""/>
        <dsp:cNvSpPr/>
      </dsp:nvSpPr>
      <dsp:spPr>
        <a:xfrm>
          <a:off x="5864713" y="0"/>
          <a:ext cx="2916886"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66675" rIns="33338" bIns="66675" numCol="1" spcCol="1270" anchor="ctr" anchorCtr="0">
          <a:noAutofit/>
        </a:bodyPr>
        <a:lstStyle/>
        <a:p>
          <a:pPr marL="0" lvl="0" indent="0" algn="ctr" defTabSz="1111250">
            <a:lnSpc>
              <a:spcPct val="90000"/>
            </a:lnSpc>
            <a:spcBef>
              <a:spcPct val="0"/>
            </a:spcBef>
            <a:spcAft>
              <a:spcPct val="35000"/>
            </a:spcAft>
            <a:buNone/>
          </a:pPr>
          <a:r>
            <a:rPr lang="ca-ES" sz="2500" b="0" kern="1200" noProof="0" dirty="0"/>
            <a:t>Docència mínima</a:t>
          </a:r>
        </a:p>
      </dsp:txBody>
      <dsp:txXfrm>
        <a:off x="6116741" y="0"/>
        <a:ext cx="2412830" cy="5040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3552371" cy="504056"/>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ca-ES" sz="2400" b="1" kern="1200" noProof="0" dirty="0"/>
            <a:t>Situació </a:t>
          </a:r>
          <a:r>
            <a:rPr lang="ca-ES" sz="2400" b="0" kern="1200" noProof="0" dirty="0"/>
            <a:t>contractual</a:t>
          </a:r>
        </a:p>
      </dsp:txBody>
      <dsp:txXfrm>
        <a:off x="0" y="0"/>
        <a:ext cx="3426357" cy="504056"/>
      </dsp:txXfrm>
    </dsp:sp>
    <dsp:sp modelId="{4675D50C-9867-4E8D-B8DF-24BF117797E7}">
      <dsp:nvSpPr>
        <dsp:cNvPr id="0" name=""/>
        <dsp:cNvSpPr/>
      </dsp:nvSpPr>
      <dsp:spPr>
        <a:xfrm>
          <a:off x="2901542" y="0"/>
          <a:ext cx="3538554" cy="50405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ca-ES" sz="2400" b="1" kern="1200" noProof="0" dirty="0"/>
            <a:t>Cursos per avaluar</a:t>
          </a:r>
        </a:p>
      </dsp:txBody>
      <dsp:txXfrm>
        <a:off x="3153570" y="0"/>
        <a:ext cx="3034498" cy="504056"/>
      </dsp:txXfrm>
    </dsp:sp>
    <dsp:sp modelId="{FDA08037-1177-4280-8C21-3223730CC46E}">
      <dsp:nvSpPr>
        <dsp:cNvPr id="0" name=""/>
        <dsp:cNvSpPr/>
      </dsp:nvSpPr>
      <dsp:spPr>
        <a:xfrm>
          <a:off x="5968194" y="0"/>
          <a:ext cx="2813937"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ca-ES" sz="2400" b="0" kern="1200" noProof="0" dirty="0"/>
            <a:t>Docència mínima</a:t>
          </a:r>
        </a:p>
      </dsp:txBody>
      <dsp:txXfrm>
        <a:off x="6220222" y="0"/>
        <a:ext cx="2309881" cy="5040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3552371" cy="504056"/>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ca-ES" sz="2400" b="1" kern="1200" noProof="0" dirty="0"/>
            <a:t>Situació </a:t>
          </a:r>
          <a:r>
            <a:rPr lang="ca-ES" sz="2400" b="0" kern="1200" noProof="0" dirty="0"/>
            <a:t>contractual</a:t>
          </a:r>
        </a:p>
      </dsp:txBody>
      <dsp:txXfrm>
        <a:off x="0" y="0"/>
        <a:ext cx="3426357" cy="504056"/>
      </dsp:txXfrm>
    </dsp:sp>
    <dsp:sp modelId="{4675D50C-9867-4E8D-B8DF-24BF117797E7}">
      <dsp:nvSpPr>
        <dsp:cNvPr id="0" name=""/>
        <dsp:cNvSpPr/>
      </dsp:nvSpPr>
      <dsp:spPr>
        <a:xfrm>
          <a:off x="2901542" y="0"/>
          <a:ext cx="3538554" cy="50405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ca-ES" sz="2400" b="1" kern="1200" noProof="0" dirty="0"/>
            <a:t>Cursos per avaluar</a:t>
          </a:r>
        </a:p>
      </dsp:txBody>
      <dsp:txXfrm>
        <a:off x="3153570" y="0"/>
        <a:ext cx="3034498" cy="504056"/>
      </dsp:txXfrm>
    </dsp:sp>
    <dsp:sp modelId="{FDA08037-1177-4280-8C21-3223730CC46E}">
      <dsp:nvSpPr>
        <dsp:cNvPr id="0" name=""/>
        <dsp:cNvSpPr/>
      </dsp:nvSpPr>
      <dsp:spPr>
        <a:xfrm>
          <a:off x="5968194" y="0"/>
          <a:ext cx="2813937"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ca-ES" sz="2400" b="0" kern="1200" noProof="0" dirty="0"/>
            <a:t>Docència mínima</a:t>
          </a:r>
        </a:p>
      </dsp:txBody>
      <dsp:txXfrm>
        <a:off x="6220222" y="0"/>
        <a:ext cx="2309881" cy="5040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96A1-4211-4E3E-9E7E-59AFE3CDF06C}">
      <dsp:nvSpPr>
        <dsp:cNvPr id="0" name=""/>
        <dsp:cNvSpPr/>
      </dsp:nvSpPr>
      <dsp:spPr>
        <a:xfrm>
          <a:off x="0" y="0"/>
          <a:ext cx="3552371" cy="504056"/>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ca-ES" sz="2300" b="1" kern="1200" noProof="0" dirty="0"/>
            <a:t>Situació </a:t>
          </a:r>
          <a:r>
            <a:rPr lang="ca-ES" sz="2300" b="0" kern="1200" noProof="0" dirty="0"/>
            <a:t>contractual</a:t>
          </a:r>
        </a:p>
      </dsp:txBody>
      <dsp:txXfrm>
        <a:off x="0" y="0"/>
        <a:ext cx="3426357" cy="504056"/>
      </dsp:txXfrm>
    </dsp:sp>
    <dsp:sp modelId="{4675D50C-9867-4E8D-B8DF-24BF117797E7}">
      <dsp:nvSpPr>
        <dsp:cNvPr id="0" name=""/>
        <dsp:cNvSpPr/>
      </dsp:nvSpPr>
      <dsp:spPr>
        <a:xfrm>
          <a:off x="2901542" y="0"/>
          <a:ext cx="3538554" cy="50405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ca-ES" sz="2300" b="0" kern="1200" noProof="0" dirty="0"/>
            <a:t>Cursos per avaluar</a:t>
          </a:r>
        </a:p>
      </dsp:txBody>
      <dsp:txXfrm>
        <a:off x="3153570" y="0"/>
        <a:ext cx="3034498" cy="504056"/>
      </dsp:txXfrm>
    </dsp:sp>
    <dsp:sp modelId="{FDA08037-1177-4280-8C21-3223730CC46E}">
      <dsp:nvSpPr>
        <dsp:cNvPr id="0" name=""/>
        <dsp:cNvSpPr/>
      </dsp:nvSpPr>
      <dsp:spPr>
        <a:xfrm>
          <a:off x="5971038" y="0"/>
          <a:ext cx="2813937" cy="50405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ca-ES" sz="2300" b="1" kern="1200" noProof="0" dirty="0"/>
            <a:t>Docència mínima</a:t>
          </a:r>
        </a:p>
      </dsp:txBody>
      <dsp:txXfrm>
        <a:off x="6223066" y="0"/>
        <a:ext cx="2309881" cy="50405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24/3/2025</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2353F-5CA5-F95B-76A2-1B27382BAAE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BEA3A47-6A86-C185-3861-B4EAE653F9A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B7C09B5C-149A-4A85-DAF1-C57087403CEF}"/>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DDE3F650-4F1A-98D5-7F36-36D9B6FF6220}"/>
              </a:ext>
            </a:extLst>
          </p:cNvPr>
          <p:cNvSpPr>
            <a:spLocks noGrp="1"/>
          </p:cNvSpPr>
          <p:nvPr>
            <p:ph type="sldNum" sz="quarter" idx="10"/>
          </p:nvPr>
        </p:nvSpPr>
        <p:spPr/>
        <p:txBody>
          <a:bodyPr/>
          <a:lstStyle/>
          <a:p>
            <a:fld id="{D2088980-06ED-5F45-BC66-4D07F267F9B6}" type="slidenum">
              <a:rPr lang="es-ES" smtClean="0"/>
              <a:t>2</a:t>
            </a:fld>
            <a:endParaRPr lang="es-ES"/>
          </a:p>
        </p:txBody>
      </p:sp>
    </p:spTree>
    <p:extLst>
      <p:ext uri="{BB962C8B-B14F-4D97-AF65-F5344CB8AC3E}">
        <p14:creationId xmlns:p14="http://schemas.microsoft.com/office/powerpoint/2010/main" val="324664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8E063-32EA-F059-DFA1-B40A42CFB00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304DBC-FA30-8637-3A7A-C770DA68CA3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03669772-ED8C-E31C-4C60-16FAFE61CF2C}"/>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9AB3E38-A571-DBF0-0B53-362772516083}"/>
              </a:ext>
            </a:extLst>
          </p:cNvPr>
          <p:cNvSpPr>
            <a:spLocks noGrp="1"/>
          </p:cNvSpPr>
          <p:nvPr>
            <p:ph type="sldNum" sz="quarter" idx="10"/>
          </p:nvPr>
        </p:nvSpPr>
        <p:spPr/>
        <p:txBody>
          <a:bodyPr/>
          <a:lstStyle/>
          <a:p>
            <a:fld id="{D2088980-06ED-5F45-BC66-4D07F267F9B6}" type="slidenum">
              <a:rPr lang="es-ES" smtClean="0"/>
              <a:t>11</a:t>
            </a:fld>
            <a:endParaRPr lang="es-ES"/>
          </a:p>
        </p:txBody>
      </p:sp>
    </p:spTree>
    <p:extLst>
      <p:ext uri="{BB962C8B-B14F-4D97-AF65-F5344CB8AC3E}">
        <p14:creationId xmlns:p14="http://schemas.microsoft.com/office/powerpoint/2010/main" val="244638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D0DDA-97CF-D0D1-9631-BA9323F83F5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4494840-A47A-DB96-8270-62737AB85AD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46858C68-2F5F-9A0B-D8DD-E5E61A6802C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ACAB3ACB-FC5E-B855-BCDD-7913DBC5DE5E}"/>
              </a:ext>
            </a:extLst>
          </p:cNvPr>
          <p:cNvSpPr>
            <a:spLocks noGrp="1"/>
          </p:cNvSpPr>
          <p:nvPr>
            <p:ph type="sldNum" sz="quarter" idx="10"/>
          </p:nvPr>
        </p:nvSpPr>
        <p:spPr/>
        <p:txBody>
          <a:bodyPr/>
          <a:lstStyle/>
          <a:p>
            <a:fld id="{D2088980-06ED-5F45-BC66-4D07F267F9B6}" type="slidenum">
              <a:rPr lang="es-ES" smtClean="0"/>
              <a:t>12</a:t>
            </a:fld>
            <a:endParaRPr lang="es-ES"/>
          </a:p>
        </p:txBody>
      </p:sp>
    </p:spTree>
    <p:extLst>
      <p:ext uri="{BB962C8B-B14F-4D97-AF65-F5344CB8AC3E}">
        <p14:creationId xmlns:p14="http://schemas.microsoft.com/office/powerpoint/2010/main" val="3755779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DCD26-D51D-01C6-4477-C18DFA5DC7E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7571DDC-3DC5-0EDC-C23D-D4D73E292F13}"/>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F3820C8-261C-703D-ED6D-4F809CE04A8E}"/>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32FC9C5-C5A7-EDA9-2349-44991A59B6B6}"/>
              </a:ext>
            </a:extLst>
          </p:cNvPr>
          <p:cNvSpPr>
            <a:spLocks noGrp="1"/>
          </p:cNvSpPr>
          <p:nvPr>
            <p:ph type="sldNum" sz="quarter" idx="10"/>
          </p:nvPr>
        </p:nvSpPr>
        <p:spPr/>
        <p:txBody>
          <a:bodyPr/>
          <a:lstStyle/>
          <a:p>
            <a:fld id="{D2088980-06ED-5F45-BC66-4D07F267F9B6}" type="slidenum">
              <a:rPr lang="es-ES" smtClean="0"/>
              <a:t>13</a:t>
            </a:fld>
            <a:endParaRPr lang="es-ES"/>
          </a:p>
        </p:txBody>
      </p:sp>
    </p:spTree>
    <p:extLst>
      <p:ext uri="{BB962C8B-B14F-4D97-AF65-F5344CB8AC3E}">
        <p14:creationId xmlns:p14="http://schemas.microsoft.com/office/powerpoint/2010/main" val="2009311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64467-4776-1D4C-D8A6-B1C472D487A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1342E97-B6F7-1EB6-B65B-A50710C5BD5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2D3EB174-4A61-7872-0CEA-F0F06EC77FF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3C14D421-8B16-48A7-546B-8B5325B3949E}"/>
              </a:ext>
            </a:extLst>
          </p:cNvPr>
          <p:cNvSpPr>
            <a:spLocks noGrp="1"/>
          </p:cNvSpPr>
          <p:nvPr>
            <p:ph type="sldNum" sz="quarter" idx="10"/>
          </p:nvPr>
        </p:nvSpPr>
        <p:spPr/>
        <p:txBody>
          <a:bodyPr/>
          <a:lstStyle/>
          <a:p>
            <a:fld id="{D2088980-06ED-5F45-BC66-4D07F267F9B6}" type="slidenum">
              <a:rPr lang="es-ES" smtClean="0"/>
              <a:t>14</a:t>
            </a:fld>
            <a:endParaRPr lang="es-ES"/>
          </a:p>
        </p:txBody>
      </p:sp>
    </p:spTree>
    <p:extLst>
      <p:ext uri="{BB962C8B-B14F-4D97-AF65-F5344CB8AC3E}">
        <p14:creationId xmlns:p14="http://schemas.microsoft.com/office/powerpoint/2010/main" val="2609349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1DFA2-1635-CF70-4BBB-171182A720C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2F5F648-7AE9-B8D7-110F-B658891BFF1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DD917630-C675-B6FA-06D7-5CD2992EA3A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961A78B1-2029-3CE1-45A2-78F3E5915EC8}"/>
              </a:ext>
            </a:extLst>
          </p:cNvPr>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557402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897B1-B4BB-3A7F-CC85-8940F6BFF18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34FF982-A8B1-F084-C827-759EE4D14608}"/>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24FC21CF-0F04-15F1-5F88-76A1553A861F}"/>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66FE100-7BF8-B00F-42BB-3F9176B9557D}"/>
              </a:ext>
            </a:extLst>
          </p:cNvPr>
          <p:cNvSpPr>
            <a:spLocks noGrp="1"/>
          </p:cNvSpPr>
          <p:nvPr>
            <p:ph type="sldNum" sz="quarter" idx="10"/>
          </p:nvPr>
        </p:nvSpPr>
        <p:spPr/>
        <p:txBody>
          <a:bodyPr/>
          <a:lstStyle/>
          <a:p>
            <a:fld id="{D2088980-06ED-5F45-BC66-4D07F267F9B6}" type="slidenum">
              <a:rPr lang="es-ES" smtClean="0"/>
              <a:t>16</a:t>
            </a:fld>
            <a:endParaRPr lang="es-ES"/>
          </a:p>
        </p:txBody>
      </p:sp>
    </p:spTree>
    <p:extLst>
      <p:ext uri="{BB962C8B-B14F-4D97-AF65-F5344CB8AC3E}">
        <p14:creationId xmlns:p14="http://schemas.microsoft.com/office/powerpoint/2010/main" val="242047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0A554-B31C-FF37-7B55-F7FC185AF8E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B9BC16E-2C54-650F-4E0B-A6E14D8C91E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7C60C73-87EF-F4B2-840F-C61A28C1ECE8}"/>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52CC1CB-CB4A-6744-E83B-4E68A911A00A}"/>
              </a:ext>
            </a:extLst>
          </p:cNvPr>
          <p:cNvSpPr>
            <a:spLocks noGrp="1"/>
          </p:cNvSpPr>
          <p:nvPr>
            <p:ph type="sldNum" sz="quarter" idx="10"/>
          </p:nvPr>
        </p:nvSpPr>
        <p:spPr/>
        <p:txBody>
          <a:bodyPr/>
          <a:lstStyle/>
          <a:p>
            <a:fld id="{D2088980-06ED-5F45-BC66-4D07F267F9B6}" type="slidenum">
              <a:rPr lang="es-ES" smtClean="0"/>
              <a:t>17</a:t>
            </a:fld>
            <a:endParaRPr lang="es-ES"/>
          </a:p>
        </p:txBody>
      </p:sp>
    </p:spTree>
    <p:extLst>
      <p:ext uri="{BB962C8B-B14F-4D97-AF65-F5344CB8AC3E}">
        <p14:creationId xmlns:p14="http://schemas.microsoft.com/office/powerpoint/2010/main" val="389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CE9AB-5B6F-32C0-ED02-33F750F9C41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600DE61-5B74-14E2-907A-D1374D120356}"/>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103E5884-E961-9541-1B79-00D0BA3B21C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356953BC-549A-8531-B34B-C9310C7CAA8F}"/>
              </a:ext>
            </a:extLst>
          </p:cNvPr>
          <p:cNvSpPr>
            <a:spLocks noGrp="1"/>
          </p:cNvSpPr>
          <p:nvPr>
            <p:ph type="sldNum" sz="quarter" idx="10"/>
          </p:nvPr>
        </p:nvSpPr>
        <p:spPr/>
        <p:txBody>
          <a:bodyPr/>
          <a:lstStyle/>
          <a:p>
            <a:fld id="{D2088980-06ED-5F45-BC66-4D07F267F9B6}" type="slidenum">
              <a:rPr lang="es-ES" smtClean="0"/>
              <a:t>18</a:t>
            </a:fld>
            <a:endParaRPr lang="es-ES"/>
          </a:p>
        </p:txBody>
      </p:sp>
    </p:spTree>
    <p:extLst>
      <p:ext uri="{BB962C8B-B14F-4D97-AF65-F5344CB8AC3E}">
        <p14:creationId xmlns:p14="http://schemas.microsoft.com/office/powerpoint/2010/main" val="2239261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E7FA9-3AE7-1339-AC69-D7A8AB78D07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23938E3-8F03-C12A-88DE-AF7F532A02C1}"/>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387174CA-46F0-681C-5D89-B194417D826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D51616D-E38C-59F1-5ED5-0266D348BF08}"/>
              </a:ext>
            </a:extLst>
          </p:cNvPr>
          <p:cNvSpPr>
            <a:spLocks noGrp="1"/>
          </p:cNvSpPr>
          <p:nvPr>
            <p:ph type="sldNum" sz="quarter" idx="10"/>
          </p:nvPr>
        </p:nvSpPr>
        <p:spPr/>
        <p:txBody>
          <a:bodyPr/>
          <a:lstStyle/>
          <a:p>
            <a:fld id="{D2088980-06ED-5F45-BC66-4D07F267F9B6}" type="slidenum">
              <a:rPr lang="es-ES" smtClean="0"/>
              <a:t>19</a:t>
            </a:fld>
            <a:endParaRPr lang="es-ES"/>
          </a:p>
        </p:txBody>
      </p:sp>
    </p:spTree>
    <p:extLst>
      <p:ext uri="{BB962C8B-B14F-4D97-AF65-F5344CB8AC3E}">
        <p14:creationId xmlns:p14="http://schemas.microsoft.com/office/powerpoint/2010/main" val="1753877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3AAE7-71EE-25BC-8063-CE2B14CD950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F3DCB7E-DACA-19EA-572A-15DA203CAD8B}"/>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B67277F-595F-2C1A-707F-505C9942DBD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98CF7494-3A87-5369-29B3-9F381876994E}"/>
              </a:ext>
            </a:extLst>
          </p:cNvPr>
          <p:cNvSpPr>
            <a:spLocks noGrp="1"/>
          </p:cNvSpPr>
          <p:nvPr>
            <p:ph type="sldNum" sz="quarter" idx="10"/>
          </p:nvPr>
        </p:nvSpPr>
        <p:spPr/>
        <p:txBody>
          <a:bodyPr/>
          <a:lstStyle/>
          <a:p>
            <a:fld id="{D2088980-06ED-5F45-BC66-4D07F267F9B6}" type="slidenum">
              <a:rPr lang="es-ES" smtClean="0"/>
              <a:t>20</a:t>
            </a:fld>
            <a:endParaRPr lang="es-ES"/>
          </a:p>
        </p:txBody>
      </p:sp>
    </p:spTree>
    <p:extLst>
      <p:ext uri="{BB962C8B-B14F-4D97-AF65-F5344CB8AC3E}">
        <p14:creationId xmlns:p14="http://schemas.microsoft.com/office/powerpoint/2010/main" val="363104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3</a:t>
            </a:fld>
            <a:endParaRPr lang="es-ES"/>
          </a:p>
        </p:txBody>
      </p:sp>
    </p:spTree>
    <p:extLst>
      <p:ext uri="{BB962C8B-B14F-4D97-AF65-F5344CB8AC3E}">
        <p14:creationId xmlns:p14="http://schemas.microsoft.com/office/powerpoint/2010/main" val="3507823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F91E4-F36E-C992-4E68-DD9703ACD23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A56D27D-AFF2-779B-C2BA-499C225681A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168FBF1E-AA2E-804E-AD12-21BE0B0BB0FB}"/>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9C1E06D5-B2DA-EB3E-4BFB-5AFD6EEBBBD7}"/>
              </a:ext>
            </a:extLst>
          </p:cNvPr>
          <p:cNvSpPr>
            <a:spLocks noGrp="1"/>
          </p:cNvSpPr>
          <p:nvPr>
            <p:ph type="sldNum" sz="quarter" idx="10"/>
          </p:nvPr>
        </p:nvSpPr>
        <p:spPr/>
        <p:txBody>
          <a:bodyPr/>
          <a:lstStyle/>
          <a:p>
            <a:fld id="{D2088980-06ED-5F45-BC66-4D07F267F9B6}" type="slidenum">
              <a:rPr lang="es-ES" smtClean="0"/>
              <a:t>21</a:t>
            </a:fld>
            <a:endParaRPr lang="es-ES"/>
          </a:p>
        </p:txBody>
      </p:sp>
    </p:spTree>
    <p:extLst>
      <p:ext uri="{BB962C8B-B14F-4D97-AF65-F5344CB8AC3E}">
        <p14:creationId xmlns:p14="http://schemas.microsoft.com/office/powerpoint/2010/main" val="2557691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A7879-08A9-0739-9952-337F62FD72A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328C1DF-E18A-7E85-E1D8-FDDE0679F99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E4D5A1F2-414D-3C6F-8DBE-FF9899A06E25}"/>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65B99417-E3FC-9739-F023-2B6FCBD21C03}"/>
              </a:ext>
            </a:extLst>
          </p:cNvPr>
          <p:cNvSpPr>
            <a:spLocks noGrp="1"/>
          </p:cNvSpPr>
          <p:nvPr>
            <p:ph type="sldNum" sz="quarter" idx="10"/>
          </p:nvPr>
        </p:nvSpPr>
        <p:spPr/>
        <p:txBody>
          <a:bodyPr/>
          <a:lstStyle/>
          <a:p>
            <a:fld id="{D2088980-06ED-5F45-BC66-4D07F267F9B6}" type="slidenum">
              <a:rPr lang="es-ES" smtClean="0"/>
              <a:t>22</a:t>
            </a:fld>
            <a:endParaRPr lang="es-ES"/>
          </a:p>
        </p:txBody>
      </p:sp>
    </p:spTree>
    <p:extLst>
      <p:ext uri="{BB962C8B-B14F-4D97-AF65-F5344CB8AC3E}">
        <p14:creationId xmlns:p14="http://schemas.microsoft.com/office/powerpoint/2010/main" val="1702917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20D49-CE8D-D5F4-3FCB-8E2EEC0D7E5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B7DFA2B-D190-7C06-01CE-43A123C3C70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87CAB38-B2CB-0BEE-5037-5B180D7E8CCA}"/>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3920B2F7-3C18-FAE0-2DFA-D85C291EA1AC}"/>
              </a:ext>
            </a:extLst>
          </p:cNvPr>
          <p:cNvSpPr>
            <a:spLocks noGrp="1"/>
          </p:cNvSpPr>
          <p:nvPr>
            <p:ph type="sldNum" sz="quarter" idx="10"/>
          </p:nvPr>
        </p:nvSpPr>
        <p:spPr/>
        <p:txBody>
          <a:bodyPr/>
          <a:lstStyle/>
          <a:p>
            <a:fld id="{D2088980-06ED-5F45-BC66-4D07F267F9B6}" type="slidenum">
              <a:rPr lang="es-ES" smtClean="0"/>
              <a:t>23</a:t>
            </a:fld>
            <a:endParaRPr lang="es-ES"/>
          </a:p>
        </p:txBody>
      </p:sp>
    </p:spTree>
    <p:extLst>
      <p:ext uri="{BB962C8B-B14F-4D97-AF65-F5344CB8AC3E}">
        <p14:creationId xmlns:p14="http://schemas.microsoft.com/office/powerpoint/2010/main" val="2122650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D7D9F-21D1-12E9-F0AA-B16CEE1E33C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B492FF0-2254-12C5-017F-0D5FC38A64B6}"/>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A7201EEC-7D91-F5EB-C0FF-0BB490AFDEDE}"/>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DCF36DFF-B00B-EFEB-29B8-C1A5AE6C66DB}"/>
              </a:ext>
            </a:extLst>
          </p:cNvPr>
          <p:cNvSpPr>
            <a:spLocks noGrp="1"/>
          </p:cNvSpPr>
          <p:nvPr>
            <p:ph type="sldNum" sz="quarter" idx="10"/>
          </p:nvPr>
        </p:nvSpPr>
        <p:spPr/>
        <p:txBody>
          <a:bodyPr/>
          <a:lstStyle/>
          <a:p>
            <a:fld id="{D2088980-06ED-5F45-BC66-4D07F267F9B6}" type="slidenum">
              <a:rPr lang="es-ES" smtClean="0"/>
              <a:t>24</a:t>
            </a:fld>
            <a:endParaRPr lang="es-ES"/>
          </a:p>
        </p:txBody>
      </p:sp>
    </p:spTree>
    <p:extLst>
      <p:ext uri="{BB962C8B-B14F-4D97-AF65-F5344CB8AC3E}">
        <p14:creationId xmlns:p14="http://schemas.microsoft.com/office/powerpoint/2010/main" val="2937881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901AE-30A0-497A-B051-C13E07D311C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8792E90-E60F-94B7-35F6-08AF638E5A08}"/>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E5F397A8-9BDF-3AAD-463D-FC71E338695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4CD0BAD-0BA6-E5D7-59AB-FD6B18D6B029}"/>
              </a:ext>
            </a:extLst>
          </p:cNvPr>
          <p:cNvSpPr>
            <a:spLocks noGrp="1"/>
          </p:cNvSpPr>
          <p:nvPr>
            <p:ph type="sldNum" sz="quarter" idx="10"/>
          </p:nvPr>
        </p:nvSpPr>
        <p:spPr/>
        <p:txBody>
          <a:bodyPr/>
          <a:lstStyle/>
          <a:p>
            <a:fld id="{D2088980-06ED-5F45-BC66-4D07F267F9B6}" type="slidenum">
              <a:rPr lang="es-ES" smtClean="0"/>
              <a:t>25</a:t>
            </a:fld>
            <a:endParaRPr lang="es-ES"/>
          </a:p>
        </p:txBody>
      </p:sp>
    </p:spTree>
    <p:extLst>
      <p:ext uri="{BB962C8B-B14F-4D97-AF65-F5344CB8AC3E}">
        <p14:creationId xmlns:p14="http://schemas.microsoft.com/office/powerpoint/2010/main" val="950294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2812F-F2A0-74C0-9A03-F4C9A95CBEC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82AEEC0-3FDD-8E7A-A208-FB627F21241A}"/>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3322ECA-1D74-FBDC-4E7D-34C171BF1B6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4477C8E-1989-5A96-52E8-3E6DEFE07601}"/>
              </a:ext>
            </a:extLst>
          </p:cNvPr>
          <p:cNvSpPr>
            <a:spLocks noGrp="1"/>
          </p:cNvSpPr>
          <p:nvPr>
            <p:ph type="sldNum" sz="quarter" idx="10"/>
          </p:nvPr>
        </p:nvSpPr>
        <p:spPr/>
        <p:txBody>
          <a:bodyPr/>
          <a:lstStyle/>
          <a:p>
            <a:fld id="{D2088980-06ED-5F45-BC66-4D07F267F9B6}" type="slidenum">
              <a:rPr lang="es-ES" smtClean="0"/>
              <a:t>26</a:t>
            </a:fld>
            <a:endParaRPr lang="es-ES"/>
          </a:p>
        </p:txBody>
      </p:sp>
    </p:spTree>
    <p:extLst>
      <p:ext uri="{BB962C8B-B14F-4D97-AF65-F5344CB8AC3E}">
        <p14:creationId xmlns:p14="http://schemas.microsoft.com/office/powerpoint/2010/main" val="1746378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DFB93-7DF7-D6C7-DBED-38AC7341F7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F9A44A6-54E7-9F56-FD7C-BF852D959C5A}"/>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9DC397DB-DEB9-4EA2-8C11-57515EE032E7}"/>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36FDBB9-AA46-215F-F39C-E44CF8973F88}"/>
              </a:ext>
            </a:extLst>
          </p:cNvPr>
          <p:cNvSpPr>
            <a:spLocks noGrp="1"/>
          </p:cNvSpPr>
          <p:nvPr>
            <p:ph type="sldNum" sz="quarter" idx="10"/>
          </p:nvPr>
        </p:nvSpPr>
        <p:spPr/>
        <p:txBody>
          <a:bodyPr/>
          <a:lstStyle/>
          <a:p>
            <a:fld id="{D2088980-06ED-5F45-BC66-4D07F267F9B6}" type="slidenum">
              <a:rPr lang="es-ES" smtClean="0"/>
              <a:t>27</a:t>
            </a:fld>
            <a:endParaRPr lang="es-ES"/>
          </a:p>
        </p:txBody>
      </p:sp>
    </p:spTree>
    <p:extLst>
      <p:ext uri="{BB962C8B-B14F-4D97-AF65-F5344CB8AC3E}">
        <p14:creationId xmlns:p14="http://schemas.microsoft.com/office/powerpoint/2010/main" val="1026399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564EE-7A04-913C-C23F-5F62DEEC96B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CE71561-6911-832F-2362-0B75AA0CB9D8}"/>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5E9BC129-7805-9E2F-ECF5-FB1D47763993}"/>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986A0A7C-0C94-D60F-7163-4C418D14B462}"/>
              </a:ext>
            </a:extLst>
          </p:cNvPr>
          <p:cNvSpPr>
            <a:spLocks noGrp="1"/>
          </p:cNvSpPr>
          <p:nvPr>
            <p:ph type="sldNum" sz="quarter" idx="10"/>
          </p:nvPr>
        </p:nvSpPr>
        <p:spPr/>
        <p:txBody>
          <a:bodyPr/>
          <a:lstStyle/>
          <a:p>
            <a:fld id="{D2088980-06ED-5F45-BC66-4D07F267F9B6}" type="slidenum">
              <a:rPr lang="es-ES" smtClean="0"/>
              <a:t>28</a:t>
            </a:fld>
            <a:endParaRPr lang="es-ES"/>
          </a:p>
        </p:txBody>
      </p:sp>
    </p:spTree>
    <p:extLst>
      <p:ext uri="{BB962C8B-B14F-4D97-AF65-F5344CB8AC3E}">
        <p14:creationId xmlns:p14="http://schemas.microsoft.com/office/powerpoint/2010/main" val="1911731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F74B6-0869-8539-7D4D-AA530F3DD38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833CC5D-4A65-50D5-D795-9EEA6D3C813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5F5D9DBD-7453-D6E5-2EC2-370DB1A01A63}"/>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B140E5D-F342-45B8-5530-C4D85BCABE74}"/>
              </a:ext>
            </a:extLst>
          </p:cNvPr>
          <p:cNvSpPr>
            <a:spLocks noGrp="1"/>
          </p:cNvSpPr>
          <p:nvPr>
            <p:ph type="sldNum" sz="quarter" idx="10"/>
          </p:nvPr>
        </p:nvSpPr>
        <p:spPr/>
        <p:txBody>
          <a:bodyPr/>
          <a:lstStyle/>
          <a:p>
            <a:fld id="{D2088980-06ED-5F45-BC66-4D07F267F9B6}" type="slidenum">
              <a:rPr lang="es-ES" smtClean="0"/>
              <a:t>29</a:t>
            </a:fld>
            <a:endParaRPr lang="es-ES"/>
          </a:p>
        </p:txBody>
      </p:sp>
    </p:spTree>
    <p:extLst>
      <p:ext uri="{BB962C8B-B14F-4D97-AF65-F5344CB8AC3E}">
        <p14:creationId xmlns:p14="http://schemas.microsoft.com/office/powerpoint/2010/main" val="134618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53B49-2C9D-4181-A190-47E314A2CC6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8F936E4-1C03-8D00-B994-A36D3CF2CD37}"/>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3A122C64-C214-F5C5-6462-B3A53D305B1C}"/>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0C2FD358-C3FC-38A3-A566-A5440E3457B8}"/>
              </a:ext>
            </a:extLst>
          </p:cNvPr>
          <p:cNvSpPr>
            <a:spLocks noGrp="1"/>
          </p:cNvSpPr>
          <p:nvPr>
            <p:ph type="sldNum" sz="quarter" idx="10"/>
          </p:nvPr>
        </p:nvSpPr>
        <p:spPr/>
        <p:txBody>
          <a:bodyPr/>
          <a:lstStyle/>
          <a:p>
            <a:fld id="{D2088980-06ED-5F45-BC66-4D07F267F9B6}" type="slidenum">
              <a:rPr lang="es-ES" smtClean="0"/>
              <a:t>30</a:t>
            </a:fld>
            <a:endParaRPr lang="es-ES"/>
          </a:p>
        </p:txBody>
      </p:sp>
    </p:spTree>
    <p:extLst>
      <p:ext uri="{BB962C8B-B14F-4D97-AF65-F5344CB8AC3E}">
        <p14:creationId xmlns:p14="http://schemas.microsoft.com/office/powerpoint/2010/main" val="400472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FA048-A61C-C67A-21AA-E312D3698A0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52C6D0-DC3F-7A81-B185-C7B45AA8298A}"/>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0E6E355E-8460-6FFA-0E11-9C3BD2FBAB8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2622C25F-819A-F433-716E-F31B04CBC5F0}"/>
              </a:ext>
            </a:extLst>
          </p:cNvPr>
          <p:cNvSpPr>
            <a:spLocks noGrp="1"/>
          </p:cNvSpPr>
          <p:nvPr>
            <p:ph type="sldNum" sz="quarter" idx="10"/>
          </p:nvPr>
        </p:nvSpPr>
        <p:spPr/>
        <p:txBody>
          <a:bodyPr/>
          <a:lstStyle/>
          <a:p>
            <a:fld id="{D2088980-06ED-5F45-BC66-4D07F267F9B6}" type="slidenum">
              <a:rPr lang="es-ES" smtClean="0"/>
              <a:t>4</a:t>
            </a:fld>
            <a:endParaRPr lang="es-ES"/>
          </a:p>
        </p:txBody>
      </p:sp>
    </p:spTree>
    <p:extLst>
      <p:ext uri="{BB962C8B-B14F-4D97-AF65-F5344CB8AC3E}">
        <p14:creationId xmlns:p14="http://schemas.microsoft.com/office/powerpoint/2010/main" val="968888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057FA-08C4-E219-36D9-4B56F94A4C2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BF666C-E4AC-D9C6-802E-977E93F7DE2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34D906FC-5BB4-9A81-27D8-3731DE9021CB}"/>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264B631B-246C-599D-73DE-6E16596F76D1}"/>
              </a:ext>
            </a:extLst>
          </p:cNvPr>
          <p:cNvSpPr>
            <a:spLocks noGrp="1"/>
          </p:cNvSpPr>
          <p:nvPr>
            <p:ph type="sldNum" sz="quarter" idx="10"/>
          </p:nvPr>
        </p:nvSpPr>
        <p:spPr/>
        <p:txBody>
          <a:bodyPr/>
          <a:lstStyle/>
          <a:p>
            <a:fld id="{D2088980-06ED-5F45-BC66-4D07F267F9B6}" type="slidenum">
              <a:rPr lang="es-ES" smtClean="0"/>
              <a:t>31</a:t>
            </a:fld>
            <a:endParaRPr lang="es-ES"/>
          </a:p>
        </p:txBody>
      </p:sp>
    </p:spTree>
    <p:extLst>
      <p:ext uri="{BB962C8B-B14F-4D97-AF65-F5344CB8AC3E}">
        <p14:creationId xmlns:p14="http://schemas.microsoft.com/office/powerpoint/2010/main" val="3123044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BDA60-C69B-5BC5-79B9-8F3CD88FDCD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D63FA31-6CF1-6175-C76F-24FB2E79FF60}"/>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94531F5-D2BE-F749-6C60-41E0C1FF43D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62BD0336-E764-1EA4-2EB2-41CB3D0FF49A}"/>
              </a:ext>
            </a:extLst>
          </p:cNvPr>
          <p:cNvSpPr>
            <a:spLocks noGrp="1"/>
          </p:cNvSpPr>
          <p:nvPr>
            <p:ph type="sldNum" sz="quarter" idx="10"/>
          </p:nvPr>
        </p:nvSpPr>
        <p:spPr/>
        <p:txBody>
          <a:bodyPr/>
          <a:lstStyle/>
          <a:p>
            <a:fld id="{D2088980-06ED-5F45-BC66-4D07F267F9B6}" type="slidenum">
              <a:rPr lang="es-ES" smtClean="0"/>
              <a:t>32</a:t>
            </a:fld>
            <a:endParaRPr lang="es-ES"/>
          </a:p>
        </p:txBody>
      </p:sp>
    </p:spTree>
    <p:extLst>
      <p:ext uri="{BB962C8B-B14F-4D97-AF65-F5344CB8AC3E}">
        <p14:creationId xmlns:p14="http://schemas.microsoft.com/office/powerpoint/2010/main" val="3851226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AEDC8-4180-3656-D426-9031EE09B5E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AABA858-D580-7BDE-28C2-BE1630DF6B2B}"/>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F30CDAE-E1A9-EEDA-3A46-6CA76B65E80F}"/>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2E9F9671-DD36-D37E-D89F-CCFCBAEA0D4E}"/>
              </a:ext>
            </a:extLst>
          </p:cNvPr>
          <p:cNvSpPr>
            <a:spLocks noGrp="1"/>
          </p:cNvSpPr>
          <p:nvPr>
            <p:ph type="sldNum" sz="quarter" idx="10"/>
          </p:nvPr>
        </p:nvSpPr>
        <p:spPr/>
        <p:txBody>
          <a:bodyPr/>
          <a:lstStyle/>
          <a:p>
            <a:fld id="{D2088980-06ED-5F45-BC66-4D07F267F9B6}" type="slidenum">
              <a:rPr lang="es-ES" smtClean="0"/>
              <a:t>33</a:t>
            </a:fld>
            <a:endParaRPr lang="es-ES"/>
          </a:p>
        </p:txBody>
      </p:sp>
    </p:spTree>
    <p:extLst>
      <p:ext uri="{BB962C8B-B14F-4D97-AF65-F5344CB8AC3E}">
        <p14:creationId xmlns:p14="http://schemas.microsoft.com/office/powerpoint/2010/main" val="677452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DBEE6-B672-5083-80FB-29D01D38557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1FF4420-256C-2996-E11A-0634E739B09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E7788E67-7718-5ACD-F187-B434C0B0901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A38BF97A-D703-979E-CDB1-BD5D725D24E1}"/>
              </a:ext>
            </a:extLst>
          </p:cNvPr>
          <p:cNvSpPr>
            <a:spLocks noGrp="1"/>
          </p:cNvSpPr>
          <p:nvPr>
            <p:ph type="sldNum" sz="quarter" idx="10"/>
          </p:nvPr>
        </p:nvSpPr>
        <p:spPr/>
        <p:txBody>
          <a:bodyPr/>
          <a:lstStyle/>
          <a:p>
            <a:fld id="{D2088980-06ED-5F45-BC66-4D07F267F9B6}" type="slidenum">
              <a:rPr lang="es-ES" smtClean="0"/>
              <a:t>34</a:t>
            </a:fld>
            <a:endParaRPr lang="es-ES"/>
          </a:p>
        </p:txBody>
      </p:sp>
    </p:spTree>
    <p:extLst>
      <p:ext uri="{BB962C8B-B14F-4D97-AF65-F5344CB8AC3E}">
        <p14:creationId xmlns:p14="http://schemas.microsoft.com/office/powerpoint/2010/main" val="625390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59361-BFC4-F449-8AA5-77DC5840B7B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9964CBD-9223-1199-2049-4C9259651767}"/>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CA814E3-5B56-ABC1-A417-F69C964C64E9}"/>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D9FB08EA-F982-73D6-9E93-46A0FC887104}"/>
              </a:ext>
            </a:extLst>
          </p:cNvPr>
          <p:cNvSpPr>
            <a:spLocks noGrp="1"/>
          </p:cNvSpPr>
          <p:nvPr>
            <p:ph type="sldNum" sz="quarter" idx="10"/>
          </p:nvPr>
        </p:nvSpPr>
        <p:spPr/>
        <p:txBody>
          <a:bodyPr/>
          <a:lstStyle/>
          <a:p>
            <a:fld id="{D2088980-06ED-5F45-BC66-4D07F267F9B6}" type="slidenum">
              <a:rPr lang="es-ES" smtClean="0"/>
              <a:t>35</a:t>
            </a:fld>
            <a:endParaRPr lang="es-ES"/>
          </a:p>
        </p:txBody>
      </p:sp>
    </p:spTree>
    <p:extLst>
      <p:ext uri="{BB962C8B-B14F-4D97-AF65-F5344CB8AC3E}">
        <p14:creationId xmlns:p14="http://schemas.microsoft.com/office/powerpoint/2010/main" val="2389386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50640-3473-CB16-1193-CA450A80864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6DB6FF-8588-926E-46F5-9392A7C23ADE}"/>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4FE1527-494B-94E4-BF0B-8446EBD54834}"/>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21B17AF2-A8FB-1CDB-9FBB-803ACB893CE6}"/>
              </a:ext>
            </a:extLst>
          </p:cNvPr>
          <p:cNvSpPr>
            <a:spLocks noGrp="1"/>
          </p:cNvSpPr>
          <p:nvPr>
            <p:ph type="sldNum" sz="quarter" idx="10"/>
          </p:nvPr>
        </p:nvSpPr>
        <p:spPr/>
        <p:txBody>
          <a:bodyPr/>
          <a:lstStyle/>
          <a:p>
            <a:fld id="{D2088980-06ED-5F45-BC66-4D07F267F9B6}" type="slidenum">
              <a:rPr lang="es-ES" smtClean="0"/>
              <a:t>36</a:t>
            </a:fld>
            <a:endParaRPr lang="es-ES"/>
          </a:p>
        </p:txBody>
      </p:sp>
    </p:spTree>
    <p:extLst>
      <p:ext uri="{BB962C8B-B14F-4D97-AF65-F5344CB8AC3E}">
        <p14:creationId xmlns:p14="http://schemas.microsoft.com/office/powerpoint/2010/main" val="102104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5A985-9886-D554-C503-F1C5B386EBD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D4D6030-715E-CA61-D4FC-103BECB548ED}"/>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1366D980-5CDF-4A5D-D627-E165BD219D24}"/>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E2FFFFD-1381-DA02-E014-53D2F8C5814B}"/>
              </a:ext>
            </a:extLst>
          </p:cNvPr>
          <p:cNvSpPr>
            <a:spLocks noGrp="1"/>
          </p:cNvSpPr>
          <p:nvPr>
            <p:ph type="sldNum" sz="quarter" idx="10"/>
          </p:nvPr>
        </p:nvSpPr>
        <p:spPr/>
        <p:txBody>
          <a:bodyPr/>
          <a:lstStyle/>
          <a:p>
            <a:fld id="{D2088980-06ED-5F45-BC66-4D07F267F9B6}" type="slidenum">
              <a:rPr lang="es-ES" smtClean="0"/>
              <a:t>37</a:t>
            </a:fld>
            <a:endParaRPr lang="es-ES"/>
          </a:p>
        </p:txBody>
      </p:sp>
    </p:spTree>
    <p:extLst>
      <p:ext uri="{BB962C8B-B14F-4D97-AF65-F5344CB8AC3E}">
        <p14:creationId xmlns:p14="http://schemas.microsoft.com/office/powerpoint/2010/main" val="939103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07E8C-4C8E-2D0C-5743-E1BFC7DA563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406647-A6FA-4C67-6F11-D152A8AABABF}"/>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C1C7ADB9-8BAE-7D10-30AC-3E469F0D825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B89CC5F3-D869-97C3-E0FA-0BFFD9CE5BDC}"/>
              </a:ext>
            </a:extLst>
          </p:cNvPr>
          <p:cNvSpPr>
            <a:spLocks noGrp="1"/>
          </p:cNvSpPr>
          <p:nvPr>
            <p:ph type="sldNum" sz="quarter" idx="10"/>
          </p:nvPr>
        </p:nvSpPr>
        <p:spPr/>
        <p:txBody>
          <a:bodyPr/>
          <a:lstStyle/>
          <a:p>
            <a:fld id="{D2088980-06ED-5F45-BC66-4D07F267F9B6}" type="slidenum">
              <a:rPr lang="es-ES" smtClean="0"/>
              <a:t>38</a:t>
            </a:fld>
            <a:endParaRPr lang="es-ES"/>
          </a:p>
        </p:txBody>
      </p:sp>
    </p:spTree>
    <p:extLst>
      <p:ext uri="{BB962C8B-B14F-4D97-AF65-F5344CB8AC3E}">
        <p14:creationId xmlns:p14="http://schemas.microsoft.com/office/powerpoint/2010/main" val="3346335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63620-AE9A-DE7D-3ECC-2B891D13AB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C9022A5-F859-E7A8-8537-E65D72513D2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7879AFF4-7EB3-D517-A389-57930E3CE8F0}"/>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DB7D3BA-807E-5840-E159-D2DA24BCCB71}"/>
              </a:ext>
            </a:extLst>
          </p:cNvPr>
          <p:cNvSpPr>
            <a:spLocks noGrp="1"/>
          </p:cNvSpPr>
          <p:nvPr>
            <p:ph type="sldNum" sz="quarter" idx="10"/>
          </p:nvPr>
        </p:nvSpPr>
        <p:spPr/>
        <p:txBody>
          <a:bodyPr/>
          <a:lstStyle/>
          <a:p>
            <a:fld id="{D2088980-06ED-5F45-BC66-4D07F267F9B6}" type="slidenum">
              <a:rPr lang="es-ES" smtClean="0"/>
              <a:t>39</a:t>
            </a:fld>
            <a:endParaRPr lang="es-ES"/>
          </a:p>
        </p:txBody>
      </p:sp>
    </p:spTree>
    <p:extLst>
      <p:ext uri="{BB962C8B-B14F-4D97-AF65-F5344CB8AC3E}">
        <p14:creationId xmlns:p14="http://schemas.microsoft.com/office/powerpoint/2010/main" val="1439480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22307-5C4A-CB82-FEB7-3A2BC9136D1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0A20CB5-4C3A-D6CE-E1C2-2786EA8726C8}"/>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7CD72A3C-6ED7-2279-6FE2-BDA613160367}"/>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7D6E752D-CFCB-3261-022D-DB89DFA8AE42}"/>
              </a:ext>
            </a:extLst>
          </p:cNvPr>
          <p:cNvSpPr>
            <a:spLocks noGrp="1"/>
          </p:cNvSpPr>
          <p:nvPr>
            <p:ph type="sldNum" sz="quarter" idx="10"/>
          </p:nvPr>
        </p:nvSpPr>
        <p:spPr/>
        <p:txBody>
          <a:bodyPr/>
          <a:lstStyle/>
          <a:p>
            <a:fld id="{D2088980-06ED-5F45-BC66-4D07F267F9B6}" type="slidenum">
              <a:rPr lang="es-ES" smtClean="0"/>
              <a:t>40</a:t>
            </a:fld>
            <a:endParaRPr lang="es-ES"/>
          </a:p>
        </p:txBody>
      </p:sp>
    </p:spTree>
    <p:extLst>
      <p:ext uri="{BB962C8B-B14F-4D97-AF65-F5344CB8AC3E}">
        <p14:creationId xmlns:p14="http://schemas.microsoft.com/office/powerpoint/2010/main" val="1957799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49FEE-F81B-DE60-41EC-24EFED4D8C9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B8AA393-F3C5-618A-0F8A-C38DCD066E1B}"/>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CA6A1C7-7E83-CB08-B36B-FE891ABE372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FCB1C98F-E766-A934-E71D-B499E6895762}"/>
              </a:ext>
            </a:extLst>
          </p:cNvPr>
          <p:cNvSpPr>
            <a:spLocks noGrp="1"/>
          </p:cNvSpPr>
          <p:nvPr>
            <p:ph type="sldNum" sz="quarter" idx="10"/>
          </p:nvPr>
        </p:nvSpPr>
        <p:spPr/>
        <p:txBody>
          <a:bodyPr/>
          <a:lstStyle/>
          <a:p>
            <a:fld id="{D2088980-06ED-5F45-BC66-4D07F267F9B6}" type="slidenum">
              <a:rPr lang="es-ES" smtClean="0"/>
              <a:t>5</a:t>
            </a:fld>
            <a:endParaRPr lang="es-ES"/>
          </a:p>
        </p:txBody>
      </p:sp>
    </p:spTree>
    <p:extLst>
      <p:ext uri="{BB962C8B-B14F-4D97-AF65-F5344CB8AC3E}">
        <p14:creationId xmlns:p14="http://schemas.microsoft.com/office/powerpoint/2010/main" val="2050951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CA54A-CF19-5917-61F2-F7225517E65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751D5DF-0C24-40FD-20B9-C1A3D13A8871}"/>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84051FB6-8277-7F5C-AEF9-FE7BF79D42FD}"/>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59A56F94-1B3A-5885-5F94-3167199DD92C}"/>
              </a:ext>
            </a:extLst>
          </p:cNvPr>
          <p:cNvSpPr>
            <a:spLocks noGrp="1"/>
          </p:cNvSpPr>
          <p:nvPr>
            <p:ph type="sldNum" sz="quarter" idx="10"/>
          </p:nvPr>
        </p:nvSpPr>
        <p:spPr/>
        <p:txBody>
          <a:bodyPr/>
          <a:lstStyle/>
          <a:p>
            <a:fld id="{D2088980-06ED-5F45-BC66-4D07F267F9B6}" type="slidenum">
              <a:rPr lang="es-ES" smtClean="0"/>
              <a:t>41</a:t>
            </a:fld>
            <a:endParaRPr lang="es-ES"/>
          </a:p>
        </p:txBody>
      </p:sp>
    </p:spTree>
    <p:extLst>
      <p:ext uri="{BB962C8B-B14F-4D97-AF65-F5344CB8AC3E}">
        <p14:creationId xmlns:p14="http://schemas.microsoft.com/office/powerpoint/2010/main" val="2985069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643D4-1BE8-CD2D-66AE-7CAAE319707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13E09F2-3F9E-E4F7-EB4D-7DAAB75DF7E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17110FB0-B2BE-0A06-30C1-3D578B1BA9A0}"/>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1E4C2ED9-8A42-FE5B-A72D-9BE3B72E0095}"/>
              </a:ext>
            </a:extLst>
          </p:cNvPr>
          <p:cNvSpPr>
            <a:spLocks noGrp="1"/>
          </p:cNvSpPr>
          <p:nvPr>
            <p:ph type="sldNum" sz="quarter" idx="10"/>
          </p:nvPr>
        </p:nvSpPr>
        <p:spPr/>
        <p:txBody>
          <a:bodyPr/>
          <a:lstStyle/>
          <a:p>
            <a:fld id="{D2088980-06ED-5F45-BC66-4D07F267F9B6}" type="slidenum">
              <a:rPr lang="es-ES" smtClean="0"/>
              <a:t>42</a:t>
            </a:fld>
            <a:endParaRPr lang="es-ES"/>
          </a:p>
        </p:txBody>
      </p:sp>
    </p:spTree>
    <p:extLst>
      <p:ext uri="{BB962C8B-B14F-4D97-AF65-F5344CB8AC3E}">
        <p14:creationId xmlns:p14="http://schemas.microsoft.com/office/powerpoint/2010/main" val="252100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9A857-4314-54FC-BFE6-7B29BCF646F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994FD2B-8345-7057-BC7B-0514D915D47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941A1CE7-71D4-DA88-E59A-F1B225D6AD8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68F087AB-FFE0-D004-CBC5-B1AC4DF01985}"/>
              </a:ext>
            </a:extLst>
          </p:cNvPr>
          <p:cNvSpPr>
            <a:spLocks noGrp="1"/>
          </p:cNvSpPr>
          <p:nvPr>
            <p:ph type="sldNum" sz="quarter" idx="10"/>
          </p:nvPr>
        </p:nvSpPr>
        <p:spPr/>
        <p:txBody>
          <a:bodyPr/>
          <a:lstStyle/>
          <a:p>
            <a:fld id="{D2088980-06ED-5F45-BC66-4D07F267F9B6}" type="slidenum">
              <a:rPr lang="es-ES" smtClean="0"/>
              <a:t>43</a:t>
            </a:fld>
            <a:endParaRPr lang="es-ES"/>
          </a:p>
        </p:txBody>
      </p:sp>
    </p:spTree>
    <p:extLst>
      <p:ext uri="{BB962C8B-B14F-4D97-AF65-F5344CB8AC3E}">
        <p14:creationId xmlns:p14="http://schemas.microsoft.com/office/powerpoint/2010/main" val="63876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11207-93E2-9F6D-00E5-E2347CEF400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EE12644-9BC4-73FD-8796-05927E0CDAA9}"/>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148D9326-7D14-6C08-29B0-6D7792CFD95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5E96F074-F517-3FC1-056E-00E4520044D1}"/>
              </a:ext>
            </a:extLst>
          </p:cNvPr>
          <p:cNvSpPr>
            <a:spLocks noGrp="1"/>
          </p:cNvSpPr>
          <p:nvPr>
            <p:ph type="sldNum" sz="quarter" idx="10"/>
          </p:nvPr>
        </p:nvSpPr>
        <p:spPr/>
        <p:txBody>
          <a:bodyPr/>
          <a:lstStyle/>
          <a:p>
            <a:fld id="{D2088980-06ED-5F45-BC66-4D07F267F9B6}" type="slidenum">
              <a:rPr lang="es-ES" smtClean="0"/>
              <a:t>44</a:t>
            </a:fld>
            <a:endParaRPr lang="es-ES"/>
          </a:p>
        </p:txBody>
      </p:sp>
    </p:spTree>
    <p:extLst>
      <p:ext uri="{BB962C8B-B14F-4D97-AF65-F5344CB8AC3E}">
        <p14:creationId xmlns:p14="http://schemas.microsoft.com/office/powerpoint/2010/main" val="2646672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BB2A8-1A20-1F09-3DBF-6C9408C2C8A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75680C0-94FE-2807-48B7-5BD32E12E6A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44B896A9-CE53-4F41-EAC0-D183865B31C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EB94BBA0-9A0D-6D60-3631-996E11D4E8DC}"/>
              </a:ext>
            </a:extLst>
          </p:cNvPr>
          <p:cNvSpPr>
            <a:spLocks noGrp="1"/>
          </p:cNvSpPr>
          <p:nvPr>
            <p:ph type="sldNum" sz="quarter" idx="10"/>
          </p:nvPr>
        </p:nvSpPr>
        <p:spPr/>
        <p:txBody>
          <a:bodyPr/>
          <a:lstStyle/>
          <a:p>
            <a:fld id="{D2088980-06ED-5F45-BC66-4D07F267F9B6}" type="slidenum">
              <a:rPr lang="es-ES" smtClean="0"/>
              <a:t>45</a:t>
            </a:fld>
            <a:endParaRPr lang="es-ES"/>
          </a:p>
        </p:txBody>
      </p:sp>
    </p:spTree>
    <p:extLst>
      <p:ext uri="{BB962C8B-B14F-4D97-AF65-F5344CB8AC3E}">
        <p14:creationId xmlns:p14="http://schemas.microsoft.com/office/powerpoint/2010/main" val="38405564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AB7B4-365D-6CA7-6BB0-216124492E2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14F0E03-F9BA-CC0B-8E20-D187F6CADCF8}"/>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4B32626C-D0BF-4264-9F19-9E2E53C9742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7FD2D6F2-1B68-BE6F-1A55-7AB40730D440}"/>
              </a:ext>
            </a:extLst>
          </p:cNvPr>
          <p:cNvSpPr>
            <a:spLocks noGrp="1"/>
          </p:cNvSpPr>
          <p:nvPr>
            <p:ph type="sldNum" sz="quarter" idx="10"/>
          </p:nvPr>
        </p:nvSpPr>
        <p:spPr/>
        <p:txBody>
          <a:bodyPr/>
          <a:lstStyle/>
          <a:p>
            <a:fld id="{D2088980-06ED-5F45-BC66-4D07F267F9B6}" type="slidenum">
              <a:rPr lang="es-ES" smtClean="0"/>
              <a:t>46</a:t>
            </a:fld>
            <a:endParaRPr lang="es-ES"/>
          </a:p>
        </p:txBody>
      </p:sp>
    </p:spTree>
    <p:extLst>
      <p:ext uri="{BB962C8B-B14F-4D97-AF65-F5344CB8AC3E}">
        <p14:creationId xmlns:p14="http://schemas.microsoft.com/office/powerpoint/2010/main" val="1866269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66831-FF50-9021-E219-591ED3258A2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96CF39B-3F1E-2877-A7B8-F1737D6B1860}"/>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BFA6B1C2-8B69-0DD7-2AAC-6DB06E8136AC}"/>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CB76386F-A3BE-8CC8-4B6F-BA5D81D73A40}"/>
              </a:ext>
            </a:extLst>
          </p:cNvPr>
          <p:cNvSpPr>
            <a:spLocks noGrp="1"/>
          </p:cNvSpPr>
          <p:nvPr>
            <p:ph type="sldNum" sz="quarter" idx="10"/>
          </p:nvPr>
        </p:nvSpPr>
        <p:spPr/>
        <p:txBody>
          <a:bodyPr/>
          <a:lstStyle/>
          <a:p>
            <a:fld id="{D2088980-06ED-5F45-BC66-4D07F267F9B6}" type="slidenum">
              <a:rPr lang="es-ES" smtClean="0"/>
              <a:t>47</a:t>
            </a:fld>
            <a:endParaRPr lang="es-ES"/>
          </a:p>
        </p:txBody>
      </p:sp>
    </p:spTree>
    <p:extLst>
      <p:ext uri="{BB962C8B-B14F-4D97-AF65-F5344CB8AC3E}">
        <p14:creationId xmlns:p14="http://schemas.microsoft.com/office/powerpoint/2010/main" val="2309964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2FA25-E0C0-A33F-CC0F-64BB619E41F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7B0B399-76C2-6570-4C4A-8C36AD2CEF44}"/>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A1B03E17-CB27-D976-2488-2CB1C5F8D51A}"/>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222EBBA9-5086-E1F4-9F19-BA5D54FDBD17}"/>
              </a:ext>
            </a:extLst>
          </p:cNvPr>
          <p:cNvSpPr>
            <a:spLocks noGrp="1"/>
          </p:cNvSpPr>
          <p:nvPr>
            <p:ph type="sldNum" sz="quarter" idx="10"/>
          </p:nvPr>
        </p:nvSpPr>
        <p:spPr/>
        <p:txBody>
          <a:bodyPr/>
          <a:lstStyle/>
          <a:p>
            <a:fld id="{D2088980-06ED-5F45-BC66-4D07F267F9B6}" type="slidenum">
              <a:rPr lang="es-ES" smtClean="0"/>
              <a:t>48</a:t>
            </a:fld>
            <a:endParaRPr lang="es-ES"/>
          </a:p>
        </p:txBody>
      </p:sp>
    </p:spTree>
    <p:extLst>
      <p:ext uri="{BB962C8B-B14F-4D97-AF65-F5344CB8AC3E}">
        <p14:creationId xmlns:p14="http://schemas.microsoft.com/office/powerpoint/2010/main" val="10972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0F8DB-34E3-B840-7AC3-C89C15CCC8B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CB51293-9752-FFB4-056D-74FD4A37B30F}"/>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88983D54-AD82-34E5-3844-370F29AB3EA1}"/>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2546A6E5-3722-72B9-52A6-F54EDFBDA4D3}"/>
              </a:ext>
            </a:extLst>
          </p:cNvPr>
          <p:cNvSpPr>
            <a:spLocks noGrp="1"/>
          </p:cNvSpPr>
          <p:nvPr>
            <p:ph type="sldNum" sz="quarter" idx="10"/>
          </p:nvPr>
        </p:nvSpPr>
        <p:spPr/>
        <p:txBody>
          <a:bodyPr/>
          <a:lstStyle/>
          <a:p>
            <a:fld id="{D2088980-06ED-5F45-BC66-4D07F267F9B6}" type="slidenum">
              <a:rPr lang="es-ES" smtClean="0"/>
              <a:t>6</a:t>
            </a:fld>
            <a:endParaRPr lang="es-ES"/>
          </a:p>
        </p:txBody>
      </p:sp>
    </p:spTree>
    <p:extLst>
      <p:ext uri="{BB962C8B-B14F-4D97-AF65-F5344CB8AC3E}">
        <p14:creationId xmlns:p14="http://schemas.microsoft.com/office/powerpoint/2010/main" val="31810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D2F50-B8C9-68F3-3654-D4E7D791F28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261B765-6206-75A3-C62A-08792EB1351C}"/>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34539BE3-537E-8C57-377D-8B9B67E44AD7}"/>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DD0CE2A8-500C-3C4B-D59A-A1CBCE4A71EB}"/>
              </a:ext>
            </a:extLst>
          </p:cNvPr>
          <p:cNvSpPr>
            <a:spLocks noGrp="1"/>
          </p:cNvSpPr>
          <p:nvPr>
            <p:ph type="sldNum" sz="quarter" idx="10"/>
          </p:nvPr>
        </p:nvSpPr>
        <p:spPr/>
        <p:txBody>
          <a:bodyPr/>
          <a:lstStyle/>
          <a:p>
            <a:fld id="{D2088980-06ED-5F45-BC66-4D07F267F9B6}" type="slidenum">
              <a:rPr lang="es-ES" smtClean="0"/>
              <a:t>7</a:t>
            </a:fld>
            <a:endParaRPr lang="es-ES"/>
          </a:p>
        </p:txBody>
      </p:sp>
    </p:spTree>
    <p:extLst>
      <p:ext uri="{BB962C8B-B14F-4D97-AF65-F5344CB8AC3E}">
        <p14:creationId xmlns:p14="http://schemas.microsoft.com/office/powerpoint/2010/main" val="2542609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AD5F9-F8DA-E441-9E1F-F1759CA64D6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79EB5CF-AAB5-9E72-F2C5-17AD91EB1FCA}"/>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95FE0B0-4CA4-8FDF-2883-F91350527D06}"/>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E4703FF0-2E9A-ED1E-8588-225BFE4B7052}"/>
              </a:ext>
            </a:extLst>
          </p:cNvPr>
          <p:cNvSpPr>
            <a:spLocks noGrp="1"/>
          </p:cNvSpPr>
          <p:nvPr>
            <p:ph type="sldNum" sz="quarter" idx="10"/>
          </p:nvPr>
        </p:nvSpPr>
        <p:spPr/>
        <p:txBody>
          <a:bodyPr/>
          <a:lstStyle/>
          <a:p>
            <a:fld id="{D2088980-06ED-5F45-BC66-4D07F267F9B6}" type="slidenum">
              <a:rPr lang="es-ES" smtClean="0"/>
              <a:t>8</a:t>
            </a:fld>
            <a:endParaRPr lang="es-ES"/>
          </a:p>
        </p:txBody>
      </p:sp>
    </p:spTree>
    <p:extLst>
      <p:ext uri="{BB962C8B-B14F-4D97-AF65-F5344CB8AC3E}">
        <p14:creationId xmlns:p14="http://schemas.microsoft.com/office/powerpoint/2010/main" val="233714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E1BFF-0551-054B-821E-1711B7C3F56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B81319A-3267-DDC9-139C-AFE6741CDCF6}"/>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6FB31A8D-EDE2-8192-68D5-3036CCC74EF2}"/>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E2F595B4-6FE8-74EE-257A-91EDDCDB8028}"/>
              </a:ext>
            </a:extLst>
          </p:cNvPr>
          <p:cNvSpPr>
            <a:spLocks noGrp="1"/>
          </p:cNvSpPr>
          <p:nvPr>
            <p:ph type="sldNum" sz="quarter" idx="10"/>
          </p:nvPr>
        </p:nvSpPr>
        <p:spPr/>
        <p:txBody>
          <a:bodyPr/>
          <a:lstStyle/>
          <a:p>
            <a:fld id="{D2088980-06ED-5F45-BC66-4D07F267F9B6}" type="slidenum">
              <a:rPr lang="es-ES" smtClean="0"/>
              <a:t>9</a:t>
            </a:fld>
            <a:endParaRPr lang="es-ES"/>
          </a:p>
        </p:txBody>
      </p:sp>
    </p:spTree>
    <p:extLst>
      <p:ext uri="{BB962C8B-B14F-4D97-AF65-F5344CB8AC3E}">
        <p14:creationId xmlns:p14="http://schemas.microsoft.com/office/powerpoint/2010/main" val="247892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092E3-931C-2B30-F783-A0E10B73E72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695A390-F424-610E-0E20-D15748A32D57}"/>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043D6867-9028-8441-97BD-1B10DA708398}"/>
              </a:ext>
            </a:extLst>
          </p:cNvPr>
          <p:cNvSpPr>
            <a:spLocks noGrp="1"/>
          </p:cNvSpPr>
          <p:nvPr>
            <p:ph type="body" idx="1"/>
          </p:nvPr>
        </p:nvSpPr>
        <p:spPr/>
        <p:txBody>
          <a:bodyPr/>
          <a:lstStyle/>
          <a:p>
            <a:endParaRPr lang="es-ES"/>
          </a:p>
        </p:txBody>
      </p:sp>
      <p:sp>
        <p:nvSpPr>
          <p:cNvPr id="4" name="Marcador de número de diapositiva 3">
            <a:extLst>
              <a:ext uri="{FF2B5EF4-FFF2-40B4-BE49-F238E27FC236}">
                <a16:creationId xmlns:a16="http://schemas.microsoft.com/office/drawing/2014/main" id="{9096C29D-FBF5-E75F-4FDF-1B4394BB6019}"/>
              </a:ext>
            </a:extLst>
          </p:cNvPr>
          <p:cNvSpPr>
            <a:spLocks noGrp="1"/>
          </p:cNvSpPr>
          <p:nvPr>
            <p:ph type="sldNum" sz="quarter" idx="10"/>
          </p:nvPr>
        </p:nvSpPr>
        <p:spPr/>
        <p:txBody>
          <a:bodyPr/>
          <a:lstStyle/>
          <a:p>
            <a:fld id="{D2088980-06ED-5F45-BC66-4D07F267F9B6}" type="slidenum">
              <a:rPr lang="es-ES" smtClean="0"/>
              <a:t>10</a:t>
            </a:fld>
            <a:endParaRPr lang="es-ES"/>
          </a:p>
        </p:txBody>
      </p:sp>
    </p:spTree>
    <p:extLst>
      <p:ext uri="{BB962C8B-B14F-4D97-AF65-F5344CB8AC3E}">
        <p14:creationId xmlns:p14="http://schemas.microsoft.com/office/powerpoint/2010/main" val="160250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24/3/2025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24/3/2025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3" y="273845"/>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24/3/2025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24/3/2025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24/3/2025</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24/3/2025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3"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24/3/2025</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24/3/2025</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24/3/2025</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24/3/2025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24/3/2025</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24/3/2025</a:t>
            </a:fld>
            <a:endParaRPr lang="ca-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12" Type="http://schemas.openxmlformats.org/officeDocument/2006/relationships/hyperlink" Target="https://www.uab.cat/web/personal-uab/personal-uab/personal-academic-i-investigador/convocatories-de-trams-1345768252361.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Data" Target="../diagrams/data4.xml"/><Relationship Id="rId11" Type="http://schemas.openxmlformats.org/officeDocument/2006/relationships/image" Target="../media/image9.png"/><Relationship Id="rId5" Type="http://schemas.openxmlformats.org/officeDocument/2006/relationships/image" Target="../media/image8.pn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png"/><Relationship Id="rId7" Type="http://schemas.openxmlformats.org/officeDocument/2006/relationships/diagramLayout" Target="../diagrams/layout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Data" Target="../diagrams/data5.xml"/><Relationship Id="rId11" Type="http://schemas.openxmlformats.org/officeDocument/2006/relationships/image" Target="../media/image10.png"/><Relationship Id="rId5" Type="http://schemas.openxmlformats.org/officeDocument/2006/relationships/image" Target="../media/image8.png"/><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png"/><Relationship Id="rId7" Type="http://schemas.openxmlformats.org/officeDocument/2006/relationships/diagramLayout" Target="../diagrams/layout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Data" Target="../diagrams/data6.xml"/><Relationship Id="rId5" Type="http://schemas.openxmlformats.org/officeDocument/2006/relationships/image" Target="../media/image8.png"/><Relationship Id="rId10" Type="http://schemas.microsoft.com/office/2007/relationships/diagramDrawing" Target="../diagrams/drawing6.xml"/><Relationship Id="rId4" Type="http://schemas.openxmlformats.org/officeDocument/2006/relationships/image" Target="../media/image2.png"/><Relationship Id="rId9" Type="http://schemas.openxmlformats.org/officeDocument/2006/relationships/diagramColors" Target="../diagrams/colors6.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png"/><Relationship Id="rId7" Type="http://schemas.openxmlformats.org/officeDocument/2006/relationships/diagramLayout" Target="../diagrams/layout7.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Data" Target="../diagrams/data7.xml"/><Relationship Id="rId5" Type="http://schemas.openxmlformats.org/officeDocument/2006/relationships/image" Target="../media/image8.png"/><Relationship Id="rId10" Type="http://schemas.microsoft.com/office/2007/relationships/diagramDrawing" Target="../diagrams/drawing7.xml"/><Relationship Id="rId4" Type="http://schemas.openxmlformats.org/officeDocument/2006/relationships/image" Target="../media/image2.png"/><Relationship Id="rId9" Type="http://schemas.openxmlformats.org/officeDocument/2006/relationships/diagramColors" Target="../diagrams/colors7.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png"/><Relationship Id="rId7" Type="http://schemas.openxmlformats.org/officeDocument/2006/relationships/diagramLayout" Target="../diagrams/layout8.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Data" Target="../diagrams/data8.xml"/><Relationship Id="rId11" Type="http://schemas.openxmlformats.org/officeDocument/2006/relationships/hyperlink" Target="mailto:upac.administraci&#243;@uab.cat" TargetMode="External"/><Relationship Id="rId5" Type="http://schemas.openxmlformats.org/officeDocument/2006/relationships/image" Target="../media/image8.png"/><Relationship Id="rId10" Type="http://schemas.microsoft.com/office/2007/relationships/diagramDrawing" Target="../diagrams/drawing8.xml"/><Relationship Id="rId4" Type="http://schemas.openxmlformats.org/officeDocument/2006/relationships/image" Target="../media/image2.png"/><Relationship Id="rId9" Type="http://schemas.openxmlformats.org/officeDocument/2006/relationships/diagramColors" Target="../diagrams/colors8.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png"/><Relationship Id="rId7" Type="http://schemas.openxmlformats.org/officeDocument/2006/relationships/diagramLayout" Target="../diagrams/layout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9.xml"/><Relationship Id="rId5" Type="http://schemas.openxmlformats.org/officeDocument/2006/relationships/image" Target="../media/image8.png"/><Relationship Id="rId10" Type="http://schemas.microsoft.com/office/2007/relationships/diagramDrawing" Target="../diagrams/drawing9.xml"/><Relationship Id="rId4" Type="http://schemas.openxmlformats.org/officeDocument/2006/relationships/image" Target="../media/image2.png"/><Relationship Id="rId9" Type="http://schemas.openxmlformats.org/officeDocument/2006/relationships/diagramColors" Target="../diagrams/colors9.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png"/><Relationship Id="rId7" Type="http://schemas.openxmlformats.org/officeDocument/2006/relationships/diagramLayout" Target="../diagrams/layout1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10.xml"/><Relationship Id="rId5" Type="http://schemas.openxmlformats.org/officeDocument/2006/relationships/image" Target="../media/image8.png"/><Relationship Id="rId10" Type="http://schemas.microsoft.com/office/2007/relationships/diagramDrawing" Target="../diagrams/drawing10.xml"/><Relationship Id="rId4" Type="http://schemas.openxmlformats.org/officeDocument/2006/relationships/image" Target="../media/image2.png"/><Relationship Id="rId9" Type="http://schemas.openxmlformats.org/officeDocument/2006/relationships/diagramColors" Target="../diagrams/colors10.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png"/><Relationship Id="rId7" Type="http://schemas.openxmlformats.org/officeDocument/2006/relationships/diagramLayout" Target="../diagrams/layout1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Data" Target="../diagrams/data11.xml"/><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diagramDrawing" Target="../diagrams/drawing11.xml"/><Relationship Id="rId4" Type="http://schemas.openxmlformats.org/officeDocument/2006/relationships/image" Target="../media/image2.png"/><Relationship Id="rId9" Type="http://schemas.openxmlformats.org/officeDocument/2006/relationships/diagramColors" Target="../diagrams/colors1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diagramQuickStyle" Target="../diagrams/quickStyle13.xml"/><Relationship Id="rId3" Type="http://schemas.openxmlformats.org/officeDocument/2006/relationships/image" Target="../media/image1.png"/><Relationship Id="rId7" Type="http://schemas.openxmlformats.org/officeDocument/2006/relationships/diagramLayout" Target="../diagrams/layout12.xml"/><Relationship Id="rId12" Type="http://schemas.openxmlformats.org/officeDocument/2006/relationships/diagramLayout" Target="../diagrams/layout1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Data" Target="../diagrams/data12.xml"/><Relationship Id="rId11" Type="http://schemas.openxmlformats.org/officeDocument/2006/relationships/diagramData" Target="../diagrams/data13.xml"/><Relationship Id="rId5" Type="http://schemas.openxmlformats.org/officeDocument/2006/relationships/image" Target="../media/image8.png"/><Relationship Id="rId15" Type="http://schemas.microsoft.com/office/2007/relationships/diagramDrawing" Target="../diagrams/drawing13.xml"/><Relationship Id="rId10" Type="http://schemas.microsoft.com/office/2007/relationships/diagramDrawing" Target="../diagrams/drawing12.xml"/><Relationship Id="rId4" Type="http://schemas.openxmlformats.org/officeDocument/2006/relationships/image" Target="../media/image2.png"/><Relationship Id="rId9" Type="http://schemas.openxmlformats.org/officeDocument/2006/relationships/diagramColors" Target="../diagrams/colors12.xml"/><Relationship Id="rId14" Type="http://schemas.openxmlformats.org/officeDocument/2006/relationships/diagramColors" Target="../diagrams/colors13.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1.png"/><Relationship Id="rId7" Type="http://schemas.openxmlformats.org/officeDocument/2006/relationships/diagramLayout" Target="../diagrams/layout1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Data" Target="../diagrams/data14.xml"/><Relationship Id="rId5" Type="http://schemas.openxmlformats.org/officeDocument/2006/relationships/image" Target="../media/image8.png"/><Relationship Id="rId10" Type="http://schemas.microsoft.com/office/2007/relationships/diagramDrawing" Target="../diagrams/drawing14.xml"/><Relationship Id="rId4" Type="http://schemas.openxmlformats.org/officeDocument/2006/relationships/image" Target="../media/image2.png"/><Relationship Id="rId9" Type="http://schemas.openxmlformats.org/officeDocument/2006/relationships/diagramColors" Target="../diagrams/colors14.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5.xml"/><Relationship Id="rId13" Type="http://schemas.openxmlformats.org/officeDocument/2006/relationships/hyperlink" Target="https://www.uab.cat/doc/ConvocatoriaAvaluacioActivitatDocentProfessoratFuncionariContrac" TargetMode="External"/><Relationship Id="rId3" Type="http://schemas.openxmlformats.org/officeDocument/2006/relationships/image" Target="../media/image1.png"/><Relationship Id="rId7" Type="http://schemas.openxmlformats.org/officeDocument/2006/relationships/diagramLayout" Target="../diagrams/layout15.xml"/><Relationship Id="rId12" Type="http://schemas.openxmlformats.org/officeDocument/2006/relationships/hyperlink" Target="https://www.uab.cat/web/personal-uab/personal-uab/personal-academic-i-investigador/tram-docent-autonomic-/-avaluacio-de-l-activitat-docent-1345683609921.htm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Data" Target="../diagrams/data15.xml"/><Relationship Id="rId11" Type="http://schemas.openxmlformats.org/officeDocument/2006/relationships/image" Target="../media/image12.png"/><Relationship Id="rId5" Type="http://schemas.openxmlformats.org/officeDocument/2006/relationships/image" Target="../media/image8.png"/><Relationship Id="rId10" Type="http://schemas.microsoft.com/office/2007/relationships/diagramDrawing" Target="../diagrams/drawing15.xml"/><Relationship Id="rId4" Type="http://schemas.openxmlformats.org/officeDocument/2006/relationships/image" Target="../media/image2.png"/><Relationship Id="rId9" Type="http://schemas.openxmlformats.org/officeDocument/2006/relationships/diagramColors" Target="../diagrams/colors15.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6.xml"/><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diagramLayout" Target="../diagrams/layout16.xml"/><Relationship Id="rId12" Type="http://schemas.openxmlformats.org/officeDocument/2006/relationships/hyperlink" Target="https://eformularis.uab.cat/group/oqd_aad/solicitud_aad_2024"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Data" Target="../diagrams/data16.xml"/><Relationship Id="rId11" Type="http://schemas.openxmlformats.org/officeDocument/2006/relationships/hyperlink" Target="https://seuelectronica.uab.cat/certificats-reconeguts" TargetMode="External"/><Relationship Id="rId5" Type="http://schemas.openxmlformats.org/officeDocument/2006/relationships/image" Target="../media/image8.png"/><Relationship Id="rId10" Type="http://schemas.microsoft.com/office/2007/relationships/diagramDrawing" Target="../diagrams/drawing16.xml"/><Relationship Id="rId4" Type="http://schemas.openxmlformats.org/officeDocument/2006/relationships/image" Target="../media/image2.png"/><Relationship Id="rId9" Type="http://schemas.openxmlformats.org/officeDocument/2006/relationships/diagramColors" Target="../diagrams/colors16.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1.png"/><Relationship Id="rId7" Type="http://schemas.openxmlformats.org/officeDocument/2006/relationships/diagramLayout" Target="../diagrams/layout17.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Data" Target="../diagrams/data17.xml"/><Relationship Id="rId5" Type="http://schemas.openxmlformats.org/officeDocument/2006/relationships/image" Target="../media/image8.png"/><Relationship Id="rId10" Type="http://schemas.microsoft.com/office/2007/relationships/diagramDrawing" Target="../diagrams/drawing17.xml"/><Relationship Id="rId4" Type="http://schemas.openxmlformats.org/officeDocument/2006/relationships/image" Target="../media/image2.png"/><Relationship Id="rId9" Type="http://schemas.openxmlformats.org/officeDocument/2006/relationships/diagramColors" Target="../diagrams/colors17.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image" Target="../media/image1.png"/><Relationship Id="rId7" Type="http://schemas.openxmlformats.org/officeDocument/2006/relationships/diagramLayout" Target="../diagrams/layout18.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Data" Target="../diagrams/data18.xml"/><Relationship Id="rId5" Type="http://schemas.openxmlformats.org/officeDocument/2006/relationships/image" Target="../media/image8.png"/><Relationship Id="rId10" Type="http://schemas.microsoft.com/office/2007/relationships/diagramDrawing" Target="../diagrams/drawing18.xml"/><Relationship Id="rId4" Type="http://schemas.openxmlformats.org/officeDocument/2006/relationships/image" Target="../media/image2.png"/><Relationship Id="rId9" Type="http://schemas.openxmlformats.org/officeDocument/2006/relationships/diagramColors" Target="../diagrams/colors18.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image" Target="../media/image1.png"/><Relationship Id="rId7" Type="http://schemas.openxmlformats.org/officeDocument/2006/relationships/diagramLayout" Target="../diagrams/layout19.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Data" Target="../diagrams/data19.xml"/><Relationship Id="rId5" Type="http://schemas.openxmlformats.org/officeDocument/2006/relationships/image" Target="../media/image8.png"/><Relationship Id="rId10" Type="http://schemas.microsoft.com/office/2007/relationships/diagramDrawing" Target="../diagrams/drawing19.xml"/><Relationship Id="rId4" Type="http://schemas.openxmlformats.org/officeDocument/2006/relationships/image" Target="../media/image2.png"/><Relationship Id="rId9" Type="http://schemas.openxmlformats.org/officeDocument/2006/relationships/diagramColors" Target="../diagrams/colors19.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1.png"/><Relationship Id="rId7" Type="http://schemas.openxmlformats.org/officeDocument/2006/relationships/diagramLayout" Target="../diagrams/layout20.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Data" Target="../diagrams/data20.xml"/><Relationship Id="rId11" Type="http://schemas.openxmlformats.org/officeDocument/2006/relationships/image" Target="../media/image14.png"/><Relationship Id="rId5" Type="http://schemas.openxmlformats.org/officeDocument/2006/relationships/image" Target="../media/image8.png"/><Relationship Id="rId10" Type="http://schemas.microsoft.com/office/2007/relationships/diagramDrawing" Target="../diagrams/drawing20.xml"/><Relationship Id="rId4" Type="http://schemas.openxmlformats.org/officeDocument/2006/relationships/image" Target="../media/image2.png"/><Relationship Id="rId9" Type="http://schemas.openxmlformats.org/officeDocument/2006/relationships/diagramColors" Target="../diagrams/colors20.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uab.cat/web/personal-uab/personal-uab/personal-academic-i-investigador/convocatories-de-trams-1345768252361.htm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image" Target="../media/image1.png"/><Relationship Id="rId7" Type="http://schemas.openxmlformats.org/officeDocument/2006/relationships/diagramLayout" Target="../diagrams/layout21.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Data" Target="../diagrams/data21.xml"/><Relationship Id="rId5" Type="http://schemas.openxmlformats.org/officeDocument/2006/relationships/image" Target="../media/image8.png"/><Relationship Id="rId10" Type="http://schemas.microsoft.com/office/2007/relationships/diagramDrawing" Target="../diagrams/drawing21.xml"/><Relationship Id="rId4" Type="http://schemas.openxmlformats.org/officeDocument/2006/relationships/image" Target="../media/image2.png"/><Relationship Id="rId9" Type="http://schemas.openxmlformats.org/officeDocument/2006/relationships/diagramColors" Target="../diagrams/colors2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22.xml"/><Relationship Id="rId3" Type="http://schemas.openxmlformats.org/officeDocument/2006/relationships/image" Target="../media/image1.png"/><Relationship Id="rId7" Type="http://schemas.openxmlformats.org/officeDocument/2006/relationships/diagramLayout" Target="../diagrams/layout22.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Data" Target="../diagrams/data22.xml"/><Relationship Id="rId5" Type="http://schemas.openxmlformats.org/officeDocument/2006/relationships/image" Target="../media/image8.png"/><Relationship Id="rId10" Type="http://schemas.microsoft.com/office/2007/relationships/diagramDrawing" Target="../diagrams/drawing22.xml"/><Relationship Id="rId4" Type="http://schemas.openxmlformats.org/officeDocument/2006/relationships/image" Target="../media/image2.png"/><Relationship Id="rId9" Type="http://schemas.openxmlformats.org/officeDocument/2006/relationships/diagramColors" Target="../diagrams/colors2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image" Target="../media/image1.png"/><Relationship Id="rId7" Type="http://schemas.openxmlformats.org/officeDocument/2006/relationships/diagramLayout" Target="../diagrams/layout23.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Data" Target="../diagrams/data23.xml"/><Relationship Id="rId11" Type="http://schemas.openxmlformats.org/officeDocument/2006/relationships/image" Target="../media/image15.png"/><Relationship Id="rId5" Type="http://schemas.openxmlformats.org/officeDocument/2006/relationships/image" Target="../media/image8.png"/><Relationship Id="rId10" Type="http://schemas.microsoft.com/office/2007/relationships/diagramDrawing" Target="../diagrams/drawing23.xml"/><Relationship Id="rId4" Type="http://schemas.openxmlformats.org/officeDocument/2006/relationships/image" Target="../media/image2.png"/><Relationship Id="rId9" Type="http://schemas.openxmlformats.org/officeDocument/2006/relationships/diagramColors" Target="../diagrams/colors23.xml"/></Relationships>
</file>

<file path=ppt/slides/_rels/slide36.xml.rels><?xml version="1.0" encoding="UTF-8" standalone="yes"?>
<Relationships xmlns="http://schemas.openxmlformats.org/package/2006/relationships"><Relationship Id="rId8" Type="http://schemas.openxmlformats.org/officeDocument/2006/relationships/diagramQuickStyle" Target="../diagrams/quickStyle24.xml"/><Relationship Id="rId3" Type="http://schemas.openxmlformats.org/officeDocument/2006/relationships/image" Target="../media/image1.png"/><Relationship Id="rId7" Type="http://schemas.openxmlformats.org/officeDocument/2006/relationships/diagramLayout" Target="../diagrams/layout24.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Data" Target="../diagrams/data24.xml"/><Relationship Id="rId5" Type="http://schemas.openxmlformats.org/officeDocument/2006/relationships/image" Target="../media/image8.png"/><Relationship Id="rId10" Type="http://schemas.microsoft.com/office/2007/relationships/diagramDrawing" Target="../diagrams/drawing24.xml"/><Relationship Id="rId4" Type="http://schemas.openxmlformats.org/officeDocument/2006/relationships/image" Target="../media/image2.png"/><Relationship Id="rId9" Type="http://schemas.openxmlformats.org/officeDocument/2006/relationships/diagramColors" Target="../diagrams/colors24.xml"/></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25.xml"/><Relationship Id="rId3" Type="http://schemas.openxmlformats.org/officeDocument/2006/relationships/image" Target="../media/image1.png"/><Relationship Id="rId7" Type="http://schemas.openxmlformats.org/officeDocument/2006/relationships/diagramLayout" Target="../diagrams/layout25.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Data" Target="../diagrams/data25.xml"/><Relationship Id="rId5" Type="http://schemas.openxmlformats.org/officeDocument/2006/relationships/image" Target="../media/image8.png"/><Relationship Id="rId10" Type="http://schemas.microsoft.com/office/2007/relationships/diagramDrawing" Target="../diagrams/drawing25.xml"/><Relationship Id="rId4" Type="http://schemas.openxmlformats.org/officeDocument/2006/relationships/image" Target="../media/image2.png"/><Relationship Id="rId9" Type="http://schemas.openxmlformats.org/officeDocument/2006/relationships/diagramColors" Target="../diagrams/colors2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image" Target="../media/image1.png"/><Relationship Id="rId7" Type="http://schemas.openxmlformats.org/officeDocument/2006/relationships/diagramLayout" Target="../diagrams/layout26.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Data" Target="../diagrams/data26.xml"/><Relationship Id="rId5" Type="http://schemas.openxmlformats.org/officeDocument/2006/relationships/image" Target="../media/image8.png"/><Relationship Id="rId10" Type="http://schemas.microsoft.com/office/2007/relationships/diagramDrawing" Target="../diagrams/drawing26.xml"/><Relationship Id="rId4" Type="http://schemas.openxmlformats.org/officeDocument/2006/relationships/image" Target="../media/image2.png"/><Relationship Id="rId9" Type="http://schemas.openxmlformats.org/officeDocument/2006/relationships/diagramColors" Target="../diagrams/colors26.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image" Target="../media/image1.png"/><Relationship Id="rId7" Type="http://schemas.openxmlformats.org/officeDocument/2006/relationships/diagramLayout" Target="../diagrams/layout27.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Data" Target="../diagrams/data27.xml"/><Relationship Id="rId11" Type="http://schemas.openxmlformats.org/officeDocument/2006/relationships/image" Target="../media/image16.png"/><Relationship Id="rId5" Type="http://schemas.openxmlformats.org/officeDocument/2006/relationships/image" Target="../media/image8.png"/><Relationship Id="rId10" Type="http://schemas.microsoft.com/office/2007/relationships/diagramDrawing" Target="../diagrams/drawing27.xml"/><Relationship Id="rId4" Type="http://schemas.openxmlformats.org/officeDocument/2006/relationships/image" Target="../media/image2.png"/><Relationship Id="rId9" Type="http://schemas.openxmlformats.org/officeDocument/2006/relationships/diagramColors" Target="../diagrams/colors27.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28.xml"/><Relationship Id="rId3" Type="http://schemas.openxmlformats.org/officeDocument/2006/relationships/image" Target="../media/image1.png"/><Relationship Id="rId7" Type="http://schemas.openxmlformats.org/officeDocument/2006/relationships/diagramLayout" Target="../diagrams/layout28.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Data" Target="../diagrams/data28.xml"/><Relationship Id="rId11" Type="http://schemas.openxmlformats.org/officeDocument/2006/relationships/image" Target="../media/image17.png"/><Relationship Id="rId5" Type="http://schemas.openxmlformats.org/officeDocument/2006/relationships/image" Target="../media/image8.png"/><Relationship Id="rId10" Type="http://schemas.microsoft.com/office/2007/relationships/diagramDrawing" Target="../diagrams/drawing28.xml"/><Relationship Id="rId4" Type="http://schemas.openxmlformats.org/officeDocument/2006/relationships/image" Target="../media/image2.png"/><Relationship Id="rId9" Type="http://schemas.openxmlformats.org/officeDocument/2006/relationships/diagramColors" Target="../diagrams/colors28.xml"/></Relationships>
</file>

<file path=ppt/slides/_rels/slide43.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image" Target="../media/image1.png"/><Relationship Id="rId7" Type="http://schemas.openxmlformats.org/officeDocument/2006/relationships/diagramLayout" Target="../diagrams/layout29.xml"/><Relationship Id="rId12"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Data" Target="../diagrams/data29.xml"/><Relationship Id="rId11" Type="http://schemas.openxmlformats.org/officeDocument/2006/relationships/image" Target="../media/image18.png"/><Relationship Id="rId5" Type="http://schemas.openxmlformats.org/officeDocument/2006/relationships/image" Target="../media/image8.png"/><Relationship Id="rId10" Type="http://schemas.microsoft.com/office/2007/relationships/diagramDrawing" Target="../diagrams/drawing29.xml"/><Relationship Id="rId4" Type="http://schemas.openxmlformats.org/officeDocument/2006/relationships/image" Target="../media/image2.png"/><Relationship Id="rId9" Type="http://schemas.openxmlformats.org/officeDocument/2006/relationships/diagramColors" Target="../diagrams/colors29.xm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image" Target="../media/image1.png"/><Relationship Id="rId7" Type="http://schemas.openxmlformats.org/officeDocument/2006/relationships/diagramLayout" Target="../diagrams/layout30.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Data" Target="../diagrams/data30.xml"/><Relationship Id="rId5" Type="http://schemas.openxmlformats.org/officeDocument/2006/relationships/image" Target="../media/image8.png"/><Relationship Id="rId10" Type="http://schemas.microsoft.com/office/2007/relationships/diagramDrawing" Target="../diagrams/drawing30.xml"/><Relationship Id="rId4" Type="http://schemas.openxmlformats.org/officeDocument/2006/relationships/image" Target="../media/image2.png"/><Relationship Id="rId9" Type="http://schemas.openxmlformats.org/officeDocument/2006/relationships/diagramColors" Target="../diagrams/colors30.xml"/></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31.xml"/><Relationship Id="rId3" Type="http://schemas.openxmlformats.org/officeDocument/2006/relationships/image" Target="../media/image1.png"/><Relationship Id="rId7" Type="http://schemas.openxmlformats.org/officeDocument/2006/relationships/diagramLayout" Target="../diagrams/layout31.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Data" Target="../diagrams/data31.xml"/><Relationship Id="rId5" Type="http://schemas.openxmlformats.org/officeDocument/2006/relationships/image" Target="../media/image8.png"/><Relationship Id="rId10" Type="http://schemas.microsoft.com/office/2007/relationships/diagramDrawing" Target="../diagrams/drawing31.xml"/><Relationship Id="rId4" Type="http://schemas.openxmlformats.org/officeDocument/2006/relationships/image" Target="../media/image2.png"/><Relationship Id="rId9" Type="http://schemas.openxmlformats.org/officeDocument/2006/relationships/diagramColors" Target="../diagrams/colors3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8" Type="http://schemas.openxmlformats.org/officeDocument/2006/relationships/hyperlink" Target="mailto:oqd.avaluacio@uab.cat" TargetMode="External"/><Relationship Id="rId3" Type="http://schemas.openxmlformats.org/officeDocument/2006/relationships/image" Target="../media/image1.png"/><Relationship Id="rId7" Type="http://schemas.openxmlformats.org/officeDocument/2006/relationships/hyperlink" Target="https://eformularis.uab.cat/group/oqd_aad/solicitud_aad_2024"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www.uab.cat/web/personal-uab/personal-uab/personal-academic-i-investigador/avaluacio-de-l-activitat-docent-1345683609921.html" TargetMode="External"/><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hyperlink" Target="https://videosdigitals.uab.cat/video/19/playVideo.php?mm=13335&amp;lang=CA"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hyperlink" Target="https://www.uab.cat/doc/PS9AvaluacioPDI" TargetMode="External"/><Relationship Id="rId3" Type="http://schemas.openxmlformats.org/officeDocument/2006/relationships/image" Target="../media/image1.png"/><Relationship Id="rId7" Type="http://schemas.openxmlformats.org/officeDocument/2006/relationships/diagramLayout" Target="../diagrams/layout1.xml"/><Relationship Id="rId12" Type="http://schemas.openxmlformats.org/officeDocument/2006/relationships/hyperlink" Target="https://www.uab.cat/doc/GuiaAvaluacioActivitatDocentProfessorat2024"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hyperlink" Target="http://www.aqu.cat/professorat/merits_docencia/index.html#.WMKIojjIw3k" TargetMode="External"/><Relationship Id="rId5" Type="http://schemas.openxmlformats.org/officeDocument/2006/relationships/image" Target="../media/image8.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 Id="rId14" Type="http://schemas.openxmlformats.org/officeDocument/2006/relationships/hyperlink" Target="https://www.uab.cat/sistema-qualitat/" TargetMode="Externa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8.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8.pn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col1-.png"/>
          <p:cNvPicPr>
            <a:picLocks noChangeAspect="1"/>
          </p:cNvPicPr>
          <p:nvPr/>
        </p:nvPicPr>
        <p:blipFill rotWithShape="1">
          <a:blip r:embed="rId2" cstate="print">
            <a:extLst>
              <a:ext uri="{28A0092B-C50C-407E-A947-70E740481C1C}">
                <a14:useLocalDpi xmlns:a14="http://schemas.microsoft.com/office/drawing/2010/main" val="0"/>
              </a:ext>
            </a:extLst>
          </a:blip>
          <a:srcRect l="196" r="-196" b="24671"/>
          <a:stretch/>
        </p:blipFill>
        <p:spPr>
          <a:xfrm>
            <a:off x="0" y="0"/>
            <a:ext cx="9176400" cy="5166000"/>
          </a:xfrm>
          <a:prstGeom prst="rect">
            <a:avLst/>
          </a:prstGeom>
        </p:spPr>
      </p:pic>
      <p:sp>
        <p:nvSpPr>
          <p:cNvPr id="3" name="CuadroTexto 2"/>
          <p:cNvSpPr txBox="1"/>
          <p:nvPr/>
        </p:nvSpPr>
        <p:spPr>
          <a:xfrm>
            <a:off x="928593" y="827170"/>
            <a:ext cx="7517577" cy="1661993"/>
          </a:xfrm>
          <a:prstGeom prst="rect">
            <a:avLst/>
          </a:prstGeom>
          <a:noFill/>
        </p:spPr>
        <p:txBody>
          <a:bodyPr wrap="square" rtlCol="0">
            <a:spAutoFit/>
          </a:bodyPr>
          <a:lstStyle/>
          <a:p>
            <a:pPr>
              <a:lnSpc>
                <a:spcPct val="85000"/>
              </a:lnSpc>
            </a:pPr>
            <a:r>
              <a:rPr lang="ca-ES" sz="4000" b="1" dirty="0">
                <a:solidFill>
                  <a:schemeClr val="bg1"/>
                </a:solidFill>
                <a:latin typeface="Arial"/>
                <a:cs typeface="Arial"/>
              </a:rPr>
              <a:t>AVALUACIÓ DE L’ACTIVITAT DOCENT DEL PROFESSORAT</a:t>
            </a:r>
          </a:p>
          <a:p>
            <a:pPr>
              <a:lnSpc>
                <a:spcPct val="85000"/>
              </a:lnSpc>
            </a:pPr>
            <a:r>
              <a:rPr lang="ca-ES" sz="4000" b="1" dirty="0">
                <a:solidFill>
                  <a:schemeClr val="bg1"/>
                </a:solidFill>
                <a:latin typeface="Arial"/>
                <a:cs typeface="Arial"/>
              </a:rPr>
              <a:t>DE LA UAB</a:t>
            </a:r>
          </a:p>
        </p:txBody>
      </p:sp>
      <p:sp>
        <p:nvSpPr>
          <p:cNvPr id="6" name="CuadroTexto 5"/>
          <p:cNvSpPr txBox="1"/>
          <p:nvPr/>
        </p:nvSpPr>
        <p:spPr>
          <a:xfrm>
            <a:off x="969208" y="2699350"/>
            <a:ext cx="7232316" cy="1557349"/>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Tram docent autonòmic</a:t>
            </a:r>
          </a:p>
          <a:p>
            <a:pPr>
              <a:lnSpc>
                <a:spcPct val="85000"/>
              </a:lnSpc>
            </a:pPr>
            <a:endParaRPr lang="ca-ES" sz="3200" b="1" dirty="0">
              <a:solidFill>
                <a:schemeClr val="bg1"/>
              </a:solidFill>
              <a:latin typeface="Arial"/>
              <a:cs typeface="Arial"/>
            </a:endParaRPr>
          </a:p>
          <a:p>
            <a:pPr>
              <a:lnSpc>
                <a:spcPct val="85000"/>
              </a:lnSpc>
            </a:pPr>
            <a:r>
              <a:rPr lang="ca-ES" sz="2400" b="1" dirty="0">
                <a:solidFill>
                  <a:schemeClr val="bg1"/>
                </a:solidFill>
                <a:latin typeface="Arial"/>
                <a:cs typeface="Arial"/>
              </a:rPr>
              <a:t>Vicerectorat d’Estudis i de Qualitat</a:t>
            </a:r>
          </a:p>
          <a:p>
            <a:pPr>
              <a:lnSpc>
                <a:spcPct val="85000"/>
              </a:lnSpc>
            </a:pPr>
            <a:r>
              <a:rPr lang="ca-ES" sz="2400" b="1" dirty="0">
                <a:solidFill>
                  <a:schemeClr val="bg1"/>
                </a:solidFill>
                <a:latin typeface="Arial"/>
                <a:cs typeface="Arial"/>
              </a:rPr>
              <a:t>Oficina de Qualitat Docent</a:t>
            </a:r>
          </a:p>
        </p:txBody>
      </p:sp>
      <p:sp>
        <p:nvSpPr>
          <p:cNvPr id="11" name="Rectángulo 10"/>
          <p:cNvSpPr/>
          <p:nvPr/>
        </p:nvSpPr>
        <p:spPr>
          <a:xfrm>
            <a:off x="1069293" y="641700"/>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pic>
        <p:nvPicPr>
          <p:cNvPr id="2" name="Imagen 1">
            <a:extLst>
              <a:ext uri="{FF2B5EF4-FFF2-40B4-BE49-F238E27FC236}">
                <a16:creationId xmlns:a16="http://schemas.microsoft.com/office/drawing/2014/main" id="{597A1693-C6C0-583B-170F-BC792090A8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
        <p:nvSpPr>
          <p:cNvPr id="7" name="CuadroTexto 5">
            <a:extLst>
              <a:ext uri="{FF2B5EF4-FFF2-40B4-BE49-F238E27FC236}">
                <a16:creationId xmlns:a16="http://schemas.microsoft.com/office/drawing/2014/main" id="{579B5EBB-4755-2224-D46D-6DAFE47D1CFF}"/>
              </a:ext>
            </a:extLst>
          </p:cNvPr>
          <p:cNvSpPr txBox="1"/>
          <p:nvPr/>
        </p:nvSpPr>
        <p:spPr>
          <a:xfrm>
            <a:off x="6388318" y="4635819"/>
            <a:ext cx="1813206" cy="327782"/>
          </a:xfrm>
          <a:prstGeom prst="rect">
            <a:avLst/>
          </a:prstGeom>
          <a:noFill/>
        </p:spPr>
        <p:txBody>
          <a:bodyPr wrap="square" rtlCol="0">
            <a:spAutoFit/>
          </a:bodyPr>
          <a:lstStyle/>
          <a:p>
            <a:pPr>
              <a:lnSpc>
                <a:spcPct val="85000"/>
              </a:lnSpc>
            </a:pPr>
            <a:r>
              <a:rPr lang="ca-ES" b="1" dirty="0">
                <a:solidFill>
                  <a:schemeClr val="bg1"/>
                </a:solidFill>
                <a:latin typeface="Arial"/>
                <a:cs typeface="Arial"/>
              </a:rPr>
              <a:t>Febrer de 2025</a:t>
            </a:r>
          </a:p>
        </p:txBody>
      </p:sp>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44893-F72D-F75B-4FA7-0A78D732E134}"/>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2ED2E00F-E6E8-F5C1-022B-7DB63D2E19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8B640044-F73A-9D0E-C41E-91D1764B5663}"/>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32B0969B-BC27-3264-A687-5879F464E58C}"/>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546DE54E-2E33-9CAB-5106-65DBB16F7D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E45FEE7F-1573-3F28-9E71-9792D1567E45}"/>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ED1B2557-EA4A-E001-DFC0-0B8D9F6E00AC}"/>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1. Context i marc normatiu</a:t>
            </a:r>
          </a:p>
        </p:txBody>
      </p:sp>
      <p:graphicFrame>
        <p:nvGraphicFramePr>
          <p:cNvPr id="17" name="Diagrama 16">
            <a:extLst>
              <a:ext uri="{FF2B5EF4-FFF2-40B4-BE49-F238E27FC236}">
                <a16:creationId xmlns:a16="http://schemas.microsoft.com/office/drawing/2014/main" id="{794C8283-4BCA-AB23-2B54-05607B5C6A23}"/>
              </a:ext>
            </a:extLst>
          </p:cNvPr>
          <p:cNvGraphicFramePr/>
          <p:nvPr>
            <p:extLst>
              <p:ext uri="{D42A27DB-BD31-4B8C-83A1-F6EECF244321}">
                <p14:modId xmlns:p14="http://schemas.microsoft.com/office/powerpoint/2010/main" val="3224046993"/>
              </p:ext>
            </p:extLst>
          </p:nvPr>
        </p:nvGraphicFramePr>
        <p:xfrm>
          <a:off x="88072" y="742595"/>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tge 3">
            <a:extLst>
              <a:ext uri="{FF2B5EF4-FFF2-40B4-BE49-F238E27FC236}">
                <a16:creationId xmlns:a16="http://schemas.microsoft.com/office/drawing/2014/main" id="{FA6B73C0-73E6-D9EE-DDF8-3A9FD7376B7A}"/>
              </a:ext>
            </a:extLst>
          </p:cNvPr>
          <p:cNvPicPr>
            <a:picLocks noChangeAspect="1"/>
          </p:cNvPicPr>
          <p:nvPr/>
        </p:nvPicPr>
        <p:blipFill>
          <a:blip r:embed="rId11"/>
          <a:stretch>
            <a:fillRect/>
          </a:stretch>
        </p:blipFill>
        <p:spPr>
          <a:xfrm>
            <a:off x="1560110" y="1276276"/>
            <a:ext cx="3686064" cy="2549528"/>
          </a:xfrm>
          <a:prstGeom prst="rect">
            <a:avLst/>
          </a:prstGeom>
        </p:spPr>
      </p:pic>
      <p:sp>
        <p:nvSpPr>
          <p:cNvPr id="7" name="Fletxa: dreta 6">
            <a:extLst>
              <a:ext uri="{FF2B5EF4-FFF2-40B4-BE49-F238E27FC236}">
                <a16:creationId xmlns:a16="http://schemas.microsoft.com/office/drawing/2014/main" id="{7EAD6206-2632-6F59-3148-972146069C12}"/>
              </a:ext>
            </a:extLst>
          </p:cNvPr>
          <p:cNvSpPr/>
          <p:nvPr/>
        </p:nvSpPr>
        <p:spPr>
          <a:xfrm rot="2458663">
            <a:off x="908548" y="2981691"/>
            <a:ext cx="923549" cy="504056"/>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QuadreDeText 7">
            <a:extLst>
              <a:ext uri="{FF2B5EF4-FFF2-40B4-BE49-F238E27FC236}">
                <a16:creationId xmlns:a16="http://schemas.microsoft.com/office/drawing/2014/main" id="{EBEC744B-5D9B-BE46-520A-B20E151B1FB3}"/>
              </a:ext>
            </a:extLst>
          </p:cNvPr>
          <p:cNvSpPr txBox="1"/>
          <p:nvPr/>
        </p:nvSpPr>
        <p:spPr>
          <a:xfrm>
            <a:off x="88072" y="3951182"/>
            <a:ext cx="8640960" cy="461665"/>
          </a:xfrm>
          <a:prstGeom prst="rect">
            <a:avLst/>
          </a:prstGeom>
          <a:noFill/>
        </p:spPr>
        <p:txBody>
          <a:bodyPr wrap="square">
            <a:spAutoFit/>
          </a:bodyPr>
          <a:lstStyle/>
          <a:p>
            <a:r>
              <a:rPr lang="ca-ES" sz="1200" dirty="0">
                <a:hlinkClick r:id="rId12"/>
              </a:rPr>
              <a:t>https://www.uab.cat/web/personal-uab/personal-uab/personal-academic-i-investigador/convocatories-de-trams-1345768252361.html</a:t>
            </a:r>
            <a:endParaRPr lang="ca-ES" sz="1200" dirty="0"/>
          </a:p>
        </p:txBody>
      </p:sp>
    </p:spTree>
    <p:extLst>
      <p:ext uri="{BB962C8B-B14F-4D97-AF65-F5344CB8AC3E}">
        <p14:creationId xmlns:p14="http://schemas.microsoft.com/office/powerpoint/2010/main" val="191102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9CAF1-F6D4-E5DA-E2CF-7538456BBE1E}"/>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CD37FA0C-2A0D-1E75-1868-00C395D912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C1C70F72-A7F1-7425-DAC7-6CCC70FDBC37}"/>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11D0D854-06D8-7D7C-8D69-889C4890122A}"/>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281F9ABD-A56A-6911-1FE1-34FF8F330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E06424DF-3863-1887-F3BD-BB729DA22037}"/>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08972EA7-0421-BC65-D883-0982400A2AFF}"/>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1. Context i marc normatiu</a:t>
            </a:r>
          </a:p>
        </p:txBody>
      </p:sp>
      <p:graphicFrame>
        <p:nvGraphicFramePr>
          <p:cNvPr id="17" name="Diagrama 16">
            <a:extLst>
              <a:ext uri="{FF2B5EF4-FFF2-40B4-BE49-F238E27FC236}">
                <a16:creationId xmlns:a16="http://schemas.microsoft.com/office/drawing/2014/main" id="{5E6A250B-A251-9178-91BA-3F5BCBE9564D}"/>
              </a:ext>
            </a:extLst>
          </p:cNvPr>
          <p:cNvGraphicFramePr/>
          <p:nvPr/>
        </p:nvGraphicFramePr>
        <p:xfrm>
          <a:off x="88072" y="742595"/>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Imatge 5">
            <a:extLst>
              <a:ext uri="{FF2B5EF4-FFF2-40B4-BE49-F238E27FC236}">
                <a16:creationId xmlns:a16="http://schemas.microsoft.com/office/drawing/2014/main" id="{749E4583-670E-EC19-CC4F-4F9156D6C0CA}"/>
              </a:ext>
            </a:extLst>
          </p:cNvPr>
          <p:cNvPicPr>
            <a:picLocks noChangeAspect="1"/>
          </p:cNvPicPr>
          <p:nvPr/>
        </p:nvPicPr>
        <p:blipFill>
          <a:blip r:embed="rId11"/>
          <a:stretch>
            <a:fillRect/>
          </a:stretch>
        </p:blipFill>
        <p:spPr>
          <a:xfrm>
            <a:off x="2763362" y="1263013"/>
            <a:ext cx="3223622" cy="3144125"/>
          </a:xfrm>
          <a:prstGeom prst="rect">
            <a:avLst/>
          </a:prstGeom>
        </p:spPr>
      </p:pic>
    </p:spTree>
    <p:extLst>
      <p:ext uri="{BB962C8B-B14F-4D97-AF65-F5344CB8AC3E}">
        <p14:creationId xmlns:p14="http://schemas.microsoft.com/office/powerpoint/2010/main" val="253307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48961-7175-77CC-8C95-6349E753A4E8}"/>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117925E6-CF0C-A53B-06F2-6EF4EA2575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a:extLst>
              <a:ext uri="{FF2B5EF4-FFF2-40B4-BE49-F238E27FC236}">
                <a16:creationId xmlns:a16="http://schemas.microsoft.com/office/drawing/2014/main" id="{5375A23E-025C-217D-3326-0F33BC24674D}"/>
              </a:ext>
            </a:extLst>
          </p:cNvPr>
          <p:cNvSpPr/>
          <p:nvPr/>
        </p:nvSpPr>
        <p:spPr>
          <a:xfrm>
            <a:off x="346225" y="1106658"/>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a:extLst>
              <a:ext uri="{FF2B5EF4-FFF2-40B4-BE49-F238E27FC236}">
                <a16:creationId xmlns:a16="http://schemas.microsoft.com/office/drawing/2014/main" id="{DB95A79A-A927-6D7D-0D7A-09F402EF7245}"/>
              </a:ext>
            </a:extLst>
          </p:cNvPr>
          <p:cNvSpPr txBox="1"/>
          <p:nvPr/>
        </p:nvSpPr>
        <p:spPr>
          <a:xfrm>
            <a:off x="196456" y="180070"/>
            <a:ext cx="7601664" cy="824841"/>
          </a:xfrm>
          <a:prstGeom prst="rect">
            <a:avLst/>
          </a:prstGeom>
          <a:noFill/>
        </p:spPr>
        <p:txBody>
          <a:bodyPr wrap="square" rtlCol="0">
            <a:spAutoFit/>
          </a:bodyPr>
          <a:lstStyle/>
          <a:p>
            <a:pPr>
              <a:lnSpc>
                <a:spcPct val="85000"/>
              </a:lnSpc>
            </a:pPr>
            <a:r>
              <a:rPr lang="is-IS" sz="2800" b="1" dirty="0">
                <a:solidFill>
                  <a:srgbClr val="3BAF29"/>
                </a:solidFill>
                <a:latin typeface="Arial"/>
                <a:cs typeface="Arial"/>
              </a:rPr>
              <a:t>AVALUACIÓ DE L‘ACTIVITAT DOCENT</a:t>
            </a:r>
          </a:p>
          <a:p>
            <a:pPr>
              <a:lnSpc>
                <a:spcPct val="85000"/>
              </a:lnSpc>
            </a:pPr>
            <a:r>
              <a:rPr lang="is-IS" sz="2800" b="1" dirty="0">
                <a:solidFill>
                  <a:srgbClr val="3BAF29"/>
                </a:solidFill>
                <a:latin typeface="Arial"/>
                <a:cs typeface="Arial"/>
              </a:rPr>
              <a:t>i Tram docent autonòmic</a:t>
            </a:r>
            <a:endParaRPr lang="ca-ES" sz="2800" b="1" dirty="0">
              <a:solidFill>
                <a:srgbClr val="3BAF29"/>
              </a:solidFill>
              <a:latin typeface="Arial"/>
              <a:cs typeface="Arial"/>
            </a:endParaRPr>
          </a:p>
        </p:txBody>
      </p:sp>
      <p:sp>
        <p:nvSpPr>
          <p:cNvPr id="2" name="CuadroTexto 1">
            <a:extLst>
              <a:ext uri="{FF2B5EF4-FFF2-40B4-BE49-F238E27FC236}">
                <a16:creationId xmlns:a16="http://schemas.microsoft.com/office/drawing/2014/main" id="{3E74A4B4-1A60-AABB-8ECB-FB8110E50685}"/>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CFD5E2B2-5491-3F6A-2F0B-726BE1DA43F4}"/>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9F31B18C-5C6C-1298-5A91-FB4ECED5A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
        <p:nvSpPr>
          <p:cNvPr id="12" name="CuadroTexto 3">
            <a:extLst>
              <a:ext uri="{FF2B5EF4-FFF2-40B4-BE49-F238E27FC236}">
                <a16:creationId xmlns:a16="http://schemas.microsoft.com/office/drawing/2014/main" id="{46BB0DC1-D901-CCE4-9ACC-E19C1EA65F7B}"/>
              </a:ext>
            </a:extLst>
          </p:cNvPr>
          <p:cNvSpPr txBox="1"/>
          <p:nvPr/>
        </p:nvSpPr>
        <p:spPr>
          <a:xfrm>
            <a:off x="1069293" y="9867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Convocatòria 2025</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393739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178F-872E-8C79-ED1C-B608FA1456BA}"/>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37E8E579-3BB6-76C2-3F00-E90FDBCDA5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F45329E9-8ACF-53AE-8BD2-6A0EE329F96D}"/>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65A7CF9C-9149-5B95-0E79-3232E6B36118}"/>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A1CCA07F-E6E2-28F7-3D08-A1EC46FC0C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B8C182DA-696F-3A5B-E98D-E921395C86B5}"/>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3A7D770D-4B3B-F7E9-9522-041FDABF86BF}"/>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graphicFrame>
        <p:nvGraphicFramePr>
          <p:cNvPr id="17" name="Diagrama 16">
            <a:extLst>
              <a:ext uri="{FF2B5EF4-FFF2-40B4-BE49-F238E27FC236}">
                <a16:creationId xmlns:a16="http://schemas.microsoft.com/office/drawing/2014/main" id="{F7513F3F-0B5A-AA74-FE76-F93A310C3352}"/>
              </a:ext>
            </a:extLst>
          </p:cNvPr>
          <p:cNvGraphicFramePr/>
          <p:nvPr>
            <p:extLst>
              <p:ext uri="{D42A27DB-BD31-4B8C-83A1-F6EECF244321}">
                <p14:modId xmlns:p14="http://schemas.microsoft.com/office/powerpoint/2010/main" val="1858968433"/>
              </p:ext>
            </p:extLst>
          </p:nvPr>
        </p:nvGraphicFramePr>
        <p:xfrm>
          <a:off x="88072" y="766724"/>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20A165BC-724F-BE18-847B-B957BABBDE7B}"/>
              </a:ext>
            </a:extLst>
          </p:cNvPr>
          <p:cNvSpPr txBox="1"/>
          <p:nvPr/>
        </p:nvSpPr>
        <p:spPr>
          <a:xfrm>
            <a:off x="88072" y="1270780"/>
            <a:ext cx="8784976" cy="3139321"/>
          </a:xfrm>
          <a:prstGeom prst="rect">
            <a:avLst/>
          </a:prstGeom>
          <a:noFill/>
        </p:spPr>
        <p:txBody>
          <a:bodyPr wrap="square" rtlCol="0">
            <a:spAutoFit/>
          </a:bodyPr>
          <a:lstStyle/>
          <a:p>
            <a:r>
              <a:rPr lang="ca-ES" sz="2400" b="1" dirty="0">
                <a:latin typeface="Calibri" panose="020F0502020204030204" pitchFamily="34" charset="0"/>
              </a:rPr>
              <a:t> </a:t>
            </a:r>
            <a:r>
              <a:rPr lang="ca-ES" sz="1600" b="1" dirty="0">
                <a:latin typeface="Calibri" panose="020F0502020204030204" pitchFamily="34" charset="0"/>
              </a:rPr>
              <a:t>Qui es pot presentar?</a:t>
            </a:r>
            <a:endParaRPr lang="ca-ES" sz="1600" dirty="0">
              <a:latin typeface="Calibri" panose="020F0502020204030204" pitchFamily="34" charset="0"/>
            </a:endParaRPr>
          </a:p>
          <a:p>
            <a:pPr>
              <a:spcBef>
                <a:spcPts val="600"/>
              </a:spcBef>
            </a:pPr>
            <a:r>
              <a:rPr lang="ca-ES" sz="1400" dirty="0">
                <a:latin typeface="Calibri" panose="020F0502020204030204" pitchFamily="34" charset="0"/>
              </a:rPr>
              <a:t>4.1 Professorat funcionari o contractat de la UAB en actiu, amb dedicació a temps complet o professorat de les àrees de ciències de la salut amb plaça vinculada i dedicació equiparada a temps complet.</a:t>
            </a:r>
          </a:p>
          <a:p>
            <a:pPr>
              <a:spcBef>
                <a:spcPts val="600"/>
              </a:spcBef>
            </a:pPr>
            <a:r>
              <a:rPr lang="ca-ES" sz="1400" dirty="0">
                <a:latin typeface="Calibri" panose="020F0502020204030204" pitchFamily="34" charset="0"/>
              </a:rPr>
              <a:t>4.2 Professorat funcionari: catedràtic/a d’universitat, catedràtic/a d’escola universitària, titular d’universitat o titular d’escola universitària.</a:t>
            </a:r>
          </a:p>
          <a:p>
            <a:pPr>
              <a:spcBef>
                <a:spcPts val="600"/>
              </a:spcBef>
            </a:pPr>
            <a:r>
              <a:rPr lang="ca-ES" sz="1400" dirty="0">
                <a:latin typeface="Calibri" panose="020F0502020204030204" pitchFamily="34" charset="0"/>
              </a:rPr>
              <a:t>4.3 Professorat contractat: catedràtic/a, professor/a agregat/da, professor/a col·laborador/a permanent o professor/a lector/a.</a:t>
            </a:r>
          </a:p>
          <a:p>
            <a:pPr>
              <a:spcBef>
                <a:spcPts val="600"/>
              </a:spcBef>
            </a:pPr>
            <a:r>
              <a:rPr lang="ca-ES" sz="1400" dirty="0">
                <a:latin typeface="Calibri" panose="020F0502020204030204" pitchFamily="34" charset="0"/>
              </a:rPr>
              <a:t>4.4 El personal docent i investigador (PDI) de la UAB, tant funcionari com contractat, </a:t>
            </a:r>
            <a:r>
              <a:rPr lang="ca-ES" sz="1400" b="1" dirty="0">
                <a:latin typeface="Calibri" panose="020F0502020204030204" pitchFamily="34" charset="0"/>
              </a:rPr>
              <a:t>no inclòs en els apartats anteriors. </a:t>
            </a:r>
            <a:r>
              <a:rPr lang="ca-ES" sz="1400" dirty="0">
                <a:latin typeface="Calibri" panose="020F0502020204030204" pitchFamily="34" charset="0"/>
              </a:rPr>
              <a:t>Aquesta avaluació docent favorable dona dret a una certificació acreditativa, però </a:t>
            </a:r>
            <a:r>
              <a:rPr lang="ca-ES" sz="1400" b="1" dirty="0">
                <a:latin typeface="Calibri" panose="020F0502020204030204" pitchFamily="34" charset="0"/>
              </a:rPr>
              <a:t>no a l’obtenció del complement autonòmic.</a:t>
            </a:r>
            <a:endParaRPr lang="ca-ES" sz="1400" dirty="0">
              <a:latin typeface="Calibri" panose="020F0502020204030204" pitchFamily="34" charset="0"/>
            </a:endParaRPr>
          </a:p>
          <a:p>
            <a:endParaRPr lang="ca-ES" sz="1400" dirty="0">
              <a:latin typeface="Calibri" panose="020F0502020204030204" pitchFamily="34" charset="0"/>
            </a:endParaRPr>
          </a:p>
          <a:p>
            <a:pPr algn="r"/>
            <a:r>
              <a:rPr lang="ca-ES" sz="1400" b="1" i="1" dirty="0">
                <a:latin typeface="Calibri" panose="020F0502020204030204" pitchFamily="34" charset="0"/>
              </a:rPr>
              <a:t>Vinculació contractual amb la UAB a data 31/12/2024</a:t>
            </a:r>
            <a:endParaRPr lang="ca-ES" sz="1600" b="1" i="1" dirty="0">
              <a:latin typeface="Calibri" panose="020F0502020204030204" pitchFamily="34" charset="0"/>
            </a:endParaRPr>
          </a:p>
        </p:txBody>
      </p:sp>
    </p:spTree>
    <p:extLst>
      <p:ext uri="{BB962C8B-B14F-4D97-AF65-F5344CB8AC3E}">
        <p14:creationId xmlns:p14="http://schemas.microsoft.com/office/powerpoint/2010/main" val="255543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0C6F2-16F1-E4FD-C1A8-EF17EC9098FE}"/>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8516CD3B-042D-5C00-6904-2923884192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DA4E1508-BEE4-EC4E-BE1C-0830EC2B4C7D}"/>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0CEE1E33-3F82-0FF7-8887-C6292A3016DB}"/>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54463D9C-A5CA-8D73-F68F-C79F873FED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BD96E8D4-A929-7874-D048-BCEF8877B82E}"/>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A9AF9DC0-1D10-CF5C-0FF6-D4CB9C467E6B}"/>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graphicFrame>
        <p:nvGraphicFramePr>
          <p:cNvPr id="17" name="Diagrama 16">
            <a:extLst>
              <a:ext uri="{FF2B5EF4-FFF2-40B4-BE49-F238E27FC236}">
                <a16:creationId xmlns:a16="http://schemas.microsoft.com/office/drawing/2014/main" id="{64B6C5EF-EA6A-68E1-CC70-09DBB6AA0D97}"/>
              </a:ext>
            </a:extLst>
          </p:cNvPr>
          <p:cNvGraphicFramePr/>
          <p:nvPr>
            <p:extLst>
              <p:ext uri="{D42A27DB-BD31-4B8C-83A1-F6EECF244321}">
                <p14:modId xmlns:p14="http://schemas.microsoft.com/office/powerpoint/2010/main" val="810688694"/>
              </p:ext>
            </p:extLst>
          </p:nvPr>
        </p:nvGraphicFramePr>
        <p:xfrm>
          <a:off x="88072" y="766724"/>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3">
            <a:extLst>
              <a:ext uri="{FF2B5EF4-FFF2-40B4-BE49-F238E27FC236}">
                <a16:creationId xmlns:a16="http://schemas.microsoft.com/office/drawing/2014/main" id="{C2DBBBA5-C65B-5BA4-73EF-2E3A995C5FFA}"/>
              </a:ext>
            </a:extLst>
          </p:cNvPr>
          <p:cNvSpPr txBox="1"/>
          <p:nvPr/>
        </p:nvSpPr>
        <p:spPr>
          <a:xfrm>
            <a:off x="179512" y="1313033"/>
            <a:ext cx="8784976" cy="3000821"/>
          </a:xfrm>
          <a:prstGeom prst="rect">
            <a:avLst/>
          </a:prstGeom>
          <a:noFill/>
        </p:spPr>
        <p:txBody>
          <a:bodyPr wrap="square" rtlCol="0">
            <a:spAutoFit/>
          </a:bodyPr>
          <a:lstStyle/>
          <a:p>
            <a:r>
              <a:rPr lang="ca-ES" dirty="0">
                <a:solidFill>
                  <a:schemeClr val="bg2">
                    <a:lumMod val="25000"/>
                  </a:schemeClr>
                </a:solidFill>
                <a:latin typeface="Calibri" panose="020F0502020204030204" pitchFamily="34" charset="0"/>
              </a:rPr>
              <a:t>S’avaluen:</a:t>
            </a:r>
            <a:endParaRPr lang="ca-ES" sz="1400" dirty="0">
              <a:solidFill>
                <a:schemeClr val="bg2">
                  <a:lumMod val="25000"/>
                </a:schemeClr>
              </a:solidFill>
              <a:latin typeface="Calibri" panose="020F0502020204030204" pitchFamily="34" charset="0"/>
            </a:endParaRPr>
          </a:p>
          <a:p>
            <a:pPr marL="800100" lvl="1" indent="-342900">
              <a:buFont typeface="Wingdings" panose="05000000000000000000" pitchFamily="2" charset="2"/>
              <a:buChar char="ü"/>
            </a:pPr>
            <a:r>
              <a:rPr lang="ca-ES" sz="1600" b="1" dirty="0">
                <a:solidFill>
                  <a:schemeClr val="bg2">
                    <a:lumMod val="25000"/>
                  </a:schemeClr>
                </a:solidFill>
                <a:latin typeface="Calibri" panose="020F0502020204030204" pitchFamily="34" charset="0"/>
              </a:rPr>
              <a:t>5</a:t>
            </a:r>
            <a:r>
              <a:rPr lang="ca-ES" sz="1600" dirty="0">
                <a:solidFill>
                  <a:schemeClr val="bg2">
                    <a:lumMod val="25000"/>
                  </a:schemeClr>
                </a:solidFill>
                <a:latin typeface="Calibri" panose="020F0502020204030204" pitchFamily="34" charset="0"/>
              </a:rPr>
              <a:t> cursos acadèmics amb dedicació a temps complet o equivalent*</a:t>
            </a:r>
          </a:p>
          <a:p>
            <a:pPr marL="800100" lvl="1" indent="-342900">
              <a:buFont typeface="Wingdings" panose="05000000000000000000" pitchFamily="2" charset="2"/>
              <a:buChar char="ü"/>
            </a:pPr>
            <a:r>
              <a:rPr lang="ca-ES" sz="1600" dirty="0">
                <a:solidFill>
                  <a:schemeClr val="bg2">
                    <a:lumMod val="25000"/>
                  </a:schemeClr>
                </a:solidFill>
                <a:latin typeface="Calibri" panose="020F0502020204030204" pitchFamily="34" charset="0"/>
              </a:rPr>
              <a:t>escollits d’entre els 10 cursos anteriors a la sol·licitud d’avaluació</a:t>
            </a:r>
            <a:r>
              <a:rPr lang="ca-ES" sz="1600" b="1" dirty="0">
                <a:solidFill>
                  <a:schemeClr val="bg2">
                    <a:lumMod val="25000"/>
                  </a:schemeClr>
                </a:solidFill>
                <a:latin typeface="Calibri" panose="020F0502020204030204" pitchFamily="34" charset="0"/>
              </a:rPr>
              <a:t> **</a:t>
            </a:r>
          </a:p>
          <a:p>
            <a:pPr marL="800100" lvl="1" indent="-342900">
              <a:buFont typeface="Wingdings" panose="05000000000000000000" pitchFamily="2" charset="2"/>
              <a:buChar char="ü"/>
            </a:pPr>
            <a:r>
              <a:rPr lang="ca-ES" sz="1600" dirty="0">
                <a:solidFill>
                  <a:schemeClr val="bg2">
                    <a:lumMod val="25000"/>
                  </a:schemeClr>
                </a:solidFill>
                <a:latin typeface="Calibri" panose="020F0502020204030204" pitchFamily="34" charset="0"/>
              </a:rPr>
              <a:t>Cursos acadèmics, de setembre a setembre (no anys)***</a:t>
            </a:r>
          </a:p>
          <a:p>
            <a:pPr marL="800100" lvl="1" indent="-342900">
              <a:buFont typeface="Wingdings" panose="05000000000000000000" pitchFamily="2" charset="2"/>
              <a:buChar char="ü"/>
            </a:pPr>
            <a:endParaRPr lang="ca-ES" sz="1100" dirty="0">
              <a:solidFill>
                <a:schemeClr val="bg2">
                  <a:lumMod val="25000"/>
                </a:schemeClr>
              </a:solidFill>
              <a:latin typeface="Calibri" panose="020F0502020204030204" pitchFamily="34" charset="0"/>
            </a:endParaRPr>
          </a:p>
          <a:p>
            <a:pPr lvl="1"/>
            <a:endParaRPr lang="ca-ES" sz="1400" dirty="0">
              <a:solidFill>
                <a:schemeClr val="bg2">
                  <a:lumMod val="25000"/>
                </a:schemeClr>
              </a:solidFill>
              <a:latin typeface="Calibri" panose="020F0502020204030204" pitchFamily="34" charset="0"/>
            </a:endParaRPr>
          </a:p>
          <a:p>
            <a:pPr lvl="1"/>
            <a:r>
              <a:rPr lang="ca-ES" sz="1400" dirty="0">
                <a:solidFill>
                  <a:schemeClr val="bg2">
                    <a:lumMod val="25000"/>
                  </a:schemeClr>
                </a:solidFill>
                <a:latin typeface="Calibri" panose="020F0502020204030204" pitchFamily="34" charset="0"/>
              </a:rPr>
              <a:t>*d’acord amb el que estableix el Decret 405/2006, «per al còmput dels cinc anys d’activitat docent, els períodes de docència prestats a temps parcial comptabilitzaran un 50% de la durada del període».</a:t>
            </a:r>
          </a:p>
          <a:p>
            <a:pPr lvl="1"/>
            <a:endParaRPr lang="ca-ES" sz="1400" dirty="0">
              <a:solidFill>
                <a:schemeClr val="bg2">
                  <a:lumMod val="25000"/>
                </a:schemeClr>
              </a:solidFill>
              <a:latin typeface="Calibri" panose="020F0502020204030204" pitchFamily="34" charset="0"/>
            </a:endParaRPr>
          </a:p>
          <a:p>
            <a:pPr lvl="1"/>
            <a:r>
              <a:rPr lang="ca-ES" sz="1400" dirty="0">
                <a:solidFill>
                  <a:schemeClr val="bg2">
                    <a:lumMod val="25000"/>
                  </a:schemeClr>
                </a:solidFill>
                <a:latin typeface="Calibri" panose="020F0502020204030204" pitchFamily="34" charset="0"/>
              </a:rPr>
              <a:t>**el professorat que opta per primer cop pot presentar diferents trams per avaluar tot l’expedient docent.</a:t>
            </a:r>
          </a:p>
          <a:p>
            <a:pPr marL="742950" lvl="1" indent="-285750">
              <a:buFont typeface="Arial" panose="020B0604020202020204" pitchFamily="34" charset="0"/>
              <a:buChar char="•"/>
            </a:pPr>
            <a:endParaRPr lang="ca-ES" sz="1400" dirty="0">
              <a:solidFill>
                <a:schemeClr val="bg2">
                  <a:lumMod val="25000"/>
                </a:schemeClr>
              </a:solidFill>
              <a:latin typeface="Calibri" panose="020F0502020204030204" pitchFamily="34" charset="0"/>
            </a:endParaRPr>
          </a:p>
          <a:p>
            <a:pPr lvl="1"/>
            <a:r>
              <a:rPr lang="ca-ES" sz="1400" dirty="0">
                <a:solidFill>
                  <a:schemeClr val="bg2">
                    <a:lumMod val="25000"/>
                  </a:schemeClr>
                </a:solidFill>
                <a:latin typeface="Calibri" panose="020F0502020204030204" pitchFamily="34" charset="0"/>
              </a:rPr>
              <a:t>***</a:t>
            </a:r>
            <a:r>
              <a:rPr lang="ca-ES" sz="1400" dirty="0">
                <a:latin typeface="Calibri" panose="020F0502020204030204" pitchFamily="34" charset="0"/>
              </a:rPr>
              <a:t>les activitats presentades a avaluació han de correspondre als cursos acadèmics sol·licitats. El darrer curs finalitzat i que pot ser avaluat és 2023-2024.</a:t>
            </a:r>
            <a:endParaRPr lang="ca-ES" dirty="0">
              <a:solidFill>
                <a:schemeClr val="bg2">
                  <a:lumMod val="25000"/>
                </a:schemeClr>
              </a:solidFill>
              <a:latin typeface="Calibri" panose="020F0502020204030204" pitchFamily="34" charset="0"/>
            </a:endParaRPr>
          </a:p>
        </p:txBody>
      </p:sp>
    </p:spTree>
    <p:extLst>
      <p:ext uri="{BB962C8B-B14F-4D97-AF65-F5344CB8AC3E}">
        <p14:creationId xmlns:p14="http://schemas.microsoft.com/office/powerpoint/2010/main" val="202613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FB8D4-6BF2-5BEC-AC39-A5F112D42000}"/>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A03EE5DC-2B85-B863-6957-AF20753EE8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402E2C6E-55A7-81D2-4C5D-1485042E97E4}"/>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099C3E6B-9420-9449-FE57-603C5F2C1CA3}"/>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15</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83B653F3-EEC8-B624-8F2D-C42C91D434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148C97A3-FFC3-9534-DD08-CD285C0EC773}"/>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23165AA4-A85F-748B-656E-F90A0AA11775}"/>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graphicFrame>
        <p:nvGraphicFramePr>
          <p:cNvPr id="17" name="Diagrama 16">
            <a:extLst>
              <a:ext uri="{FF2B5EF4-FFF2-40B4-BE49-F238E27FC236}">
                <a16:creationId xmlns:a16="http://schemas.microsoft.com/office/drawing/2014/main" id="{D3301099-45F7-A75D-D01B-00F8A328E205}"/>
              </a:ext>
            </a:extLst>
          </p:cNvPr>
          <p:cNvGraphicFramePr/>
          <p:nvPr/>
        </p:nvGraphicFramePr>
        <p:xfrm>
          <a:off x="88072" y="766724"/>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D25FEAEB-E215-082C-157B-A878E9FD8B8D}"/>
              </a:ext>
            </a:extLst>
          </p:cNvPr>
          <p:cNvSpPr txBox="1"/>
          <p:nvPr/>
        </p:nvSpPr>
        <p:spPr>
          <a:xfrm>
            <a:off x="0" y="1313033"/>
            <a:ext cx="8784976" cy="3539430"/>
          </a:xfrm>
          <a:prstGeom prst="rect">
            <a:avLst/>
          </a:prstGeom>
          <a:noFill/>
        </p:spPr>
        <p:txBody>
          <a:bodyPr wrap="square" rtlCol="0">
            <a:spAutoFit/>
          </a:bodyPr>
          <a:lstStyle/>
          <a:p>
            <a:r>
              <a:rPr lang="ca-ES" sz="2000" dirty="0">
                <a:solidFill>
                  <a:schemeClr val="bg2">
                    <a:lumMod val="25000"/>
                  </a:schemeClr>
                </a:solidFill>
                <a:latin typeface="Calibri" panose="020F0502020204030204" pitchFamily="34" charset="0"/>
              </a:rPr>
              <a:t>Fonts d’informació:</a:t>
            </a:r>
          </a:p>
          <a:p>
            <a:endParaRPr lang="ca-ES" sz="1400" dirty="0">
              <a:solidFill>
                <a:schemeClr val="bg2">
                  <a:lumMod val="25000"/>
                </a:schemeClr>
              </a:solidFill>
              <a:latin typeface="Calibri" panose="020F0502020204030204" pitchFamily="34" charset="0"/>
            </a:endParaRPr>
          </a:p>
          <a:p>
            <a:pPr marL="800100" lvl="1" indent="-342900">
              <a:buFont typeface="Wingdings" panose="05000000000000000000" pitchFamily="2" charset="2"/>
              <a:buChar char="ü"/>
            </a:pPr>
            <a:r>
              <a:rPr lang="ca-ES" sz="2000" b="1" dirty="0">
                <a:solidFill>
                  <a:schemeClr val="bg2">
                    <a:lumMod val="25000"/>
                  </a:schemeClr>
                </a:solidFill>
                <a:latin typeface="Calibri" panose="020F0502020204030204" pitchFamily="34" charset="0"/>
              </a:rPr>
              <a:t>Vinculació/Contractació:</a:t>
            </a:r>
          </a:p>
          <a:p>
            <a:pPr lvl="2"/>
            <a:r>
              <a:rPr lang="ca-ES" b="1" dirty="0">
                <a:solidFill>
                  <a:schemeClr val="bg2">
                    <a:lumMod val="25000"/>
                  </a:schemeClr>
                </a:solidFill>
                <a:latin typeface="Calibri" panose="020F0502020204030204" pitchFamily="34" charset="0"/>
              </a:rPr>
              <a:t>Unitat de Personal Acadèmic (Àrea de Gestió de Persones)</a:t>
            </a:r>
          </a:p>
          <a:p>
            <a:pPr lvl="2"/>
            <a:r>
              <a:rPr lang="ca-ES" b="1" dirty="0">
                <a:solidFill>
                  <a:schemeClr val="bg2">
                    <a:lumMod val="25000"/>
                  </a:schemeClr>
                </a:solidFill>
                <a:latin typeface="Calibri" panose="020F0502020204030204" pitchFamily="34" charset="0"/>
              </a:rPr>
              <a:t>HOMINIS</a:t>
            </a:r>
          </a:p>
          <a:p>
            <a:pPr lvl="2"/>
            <a:endParaRPr lang="ca-ES" sz="1600" b="1" dirty="0">
              <a:solidFill>
                <a:schemeClr val="bg2">
                  <a:lumMod val="25000"/>
                </a:schemeClr>
              </a:solidFill>
              <a:latin typeface="Calibri" panose="020F0502020204030204" pitchFamily="34" charset="0"/>
            </a:endParaRPr>
          </a:p>
          <a:p>
            <a:pPr lvl="2"/>
            <a:r>
              <a:rPr lang="ca-ES" sz="1600" i="1" dirty="0">
                <a:solidFill>
                  <a:schemeClr val="bg2">
                    <a:lumMod val="25000"/>
                  </a:schemeClr>
                </a:solidFill>
                <a:latin typeface="Calibri" panose="020F0502020204030204" pitchFamily="34" charset="0"/>
              </a:rPr>
              <a:t>Si durant el període a avaluar heu tingut contractes en altres universitats, cal que constin a la base de dades de la UPAC. Si no consten, cal contactar amb la UPAC per veure com els podeu validar. La UPAC fa la correspondència de dedicació basada en allò que diu el contracte. </a:t>
            </a:r>
          </a:p>
          <a:p>
            <a:pPr lvl="2"/>
            <a:endParaRPr lang="ca-ES" sz="1600" i="1" dirty="0">
              <a:solidFill>
                <a:schemeClr val="bg2">
                  <a:lumMod val="25000"/>
                </a:schemeClr>
              </a:solidFill>
              <a:latin typeface="Calibri" panose="020F0502020204030204" pitchFamily="34" charset="0"/>
            </a:endParaRPr>
          </a:p>
          <a:p>
            <a:pPr lvl="2"/>
            <a:r>
              <a:rPr lang="ca-ES" sz="2000" b="1" dirty="0">
                <a:solidFill>
                  <a:schemeClr val="bg2">
                    <a:lumMod val="25000"/>
                  </a:schemeClr>
                </a:solidFill>
                <a:latin typeface="Calibri" panose="020F0502020204030204" pitchFamily="34" charset="0"/>
                <a:hlinkClick r:id="rId11"/>
              </a:rPr>
              <a:t>upac.administració@uab.cat</a:t>
            </a:r>
            <a:endParaRPr lang="ca-ES" sz="2000" b="1" dirty="0">
              <a:solidFill>
                <a:schemeClr val="bg2">
                  <a:lumMod val="25000"/>
                </a:schemeClr>
              </a:solidFill>
              <a:latin typeface="Calibri" panose="020F0502020204030204" pitchFamily="34" charset="0"/>
            </a:endParaRPr>
          </a:p>
          <a:p>
            <a:pPr lvl="2"/>
            <a:endParaRPr lang="ca-ES" sz="2800" b="1" dirty="0">
              <a:solidFill>
                <a:schemeClr val="bg2">
                  <a:lumMod val="25000"/>
                </a:schemeClr>
              </a:solidFill>
              <a:latin typeface="Calibri" panose="020F0502020204030204" pitchFamily="34" charset="0"/>
            </a:endParaRPr>
          </a:p>
        </p:txBody>
      </p:sp>
    </p:spTree>
    <p:extLst>
      <p:ext uri="{BB962C8B-B14F-4D97-AF65-F5344CB8AC3E}">
        <p14:creationId xmlns:p14="http://schemas.microsoft.com/office/powerpoint/2010/main" val="38436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297CB-3A6E-0668-2E2F-BC5C7E1EF145}"/>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E52D7D67-5842-D308-D2D0-04ED242A7E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D56E838C-EF51-DA5C-DEA0-AFCB18CB132B}"/>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3AFFF339-201E-F179-4725-6C11D0E10082}"/>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16</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78550949-AF9C-8813-3543-911544E68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90426070-7FC1-958B-0CB1-7E03AB3CE23D}"/>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8F9D9346-804B-FC17-CBE2-CC5F4A7D1F0B}"/>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graphicFrame>
        <p:nvGraphicFramePr>
          <p:cNvPr id="17" name="Diagrama 16">
            <a:extLst>
              <a:ext uri="{FF2B5EF4-FFF2-40B4-BE49-F238E27FC236}">
                <a16:creationId xmlns:a16="http://schemas.microsoft.com/office/drawing/2014/main" id="{51A3BCDA-2723-622C-F667-6F718BF1EF43}"/>
              </a:ext>
            </a:extLst>
          </p:cNvPr>
          <p:cNvGraphicFramePr/>
          <p:nvPr>
            <p:extLst>
              <p:ext uri="{D42A27DB-BD31-4B8C-83A1-F6EECF244321}">
                <p14:modId xmlns:p14="http://schemas.microsoft.com/office/powerpoint/2010/main" val="403345505"/>
              </p:ext>
            </p:extLst>
          </p:nvPr>
        </p:nvGraphicFramePr>
        <p:xfrm>
          <a:off x="88072" y="766724"/>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CuadroTexto 3">
            <a:extLst>
              <a:ext uri="{FF2B5EF4-FFF2-40B4-BE49-F238E27FC236}">
                <a16:creationId xmlns:a16="http://schemas.microsoft.com/office/drawing/2014/main" id="{ED636DA2-A337-29F5-FF77-89529DF99139}"/>
              </a:ext>
            </a:extLst>
          </p:cNvPr>
          <p:cNvSpPr txBox="1"/>
          <p:nvPr/>
        </p:nvSpPr>
        <p:spPr>
          <a:xfrm>
            <a:off x="179512" y="1270780"/>
            <a:ext cx="8784976" cy="3077766"/>
          </a:xfrm>
          <a:prstGeom prst="rect">
            <a:avLst/>
          </a:prstGeom>
          <a:noFill/>
        </p:spPr>
        <p:txBody>
          <a:bodyPr wrap="square" rtlCol="0">
            <a:spAutoFit/>
          </a:bodyPr>
          <a:lstStyle/>
          <a:p>
            <a:r>
              <a:rPr lang="ca-ES" sz="2400" dirty="0">
                <a:solidFill>
                  <a:schemeClr val="bg2">
                    <a:lumMod val="25000"/>
                  </a:schemeClr>
                </a:solidFill>
                <a:latin typeface="Calibri" panose="020F0502020204030204" pitchFamily="34" charset="0"/>
              </a:rPr>
              <a:t>Cal acreditar:</a:t>
            </a:r>
          </a:p>
          <a:p>
            <a:pPr marL="914400" lvl="1" indent="-457200">
              <a:buFont typeface="Wingdings" panose="05000000000000000000" pitchFamily="2" charset="2"/>
              <a:buChar char="ü"/>
            </a:pPr>
            <a:r>
              <a:rPr lang="ca-ES" dirty="0">
                <a:solidFill>
                  <a:schemeClr val="bg2">
                    <a:lumMod val="25000"/>
                  </a:schemeClr>
                </a:solidFill>
                <a:latin typeface="Calibri" panose="020F0502020204030204" pitchFamily="34" charset="0"/>
              </a:rPr>
              <a:t>un mínim del </a:t>
            </a:r>
            <a:r>
              <a:rPr lang="ca-ES" b="1" dirty="0">
                <a:solidFill>
                  <a:schemeClr val="bg2">
                    <a:lumMod val="25000"/>
                  </a:schemeClr>
                </a:solidFill>
                <a:latin typeface="Calibri" panose="020F0502020204030204" pitchFamily="34" charset="0"/>
              </a:rPr>
              <a:t>50% sobre la docència assignada </a:t>
            </a:r>
            <a:r>
              <a:rPr lang="ca-ES" dirty="0">
                <a:solidFill>
                  <a:schemeClr val="bg2">
                    <a:lumMod val="25000"/>
                  </a:schemeClr>
                </a:solidFill>
                <a:latin typeface="Calibri" panose="020F0502020204030204" pitchFamily="34" charset="0"/>
              </a:rPr>
              <a:t>(model de dedicació acadèmica personal </a:t>
            </a:r>
            <a:r>
              <a:rPr lang="ca-ES" b="1" dirty="0">
                <a:solidFill>
                  <a:schemeClr val="bg2">
                    <a:lumMod val="25000"/>
                  </a:schemeClr>
                </a:solidFill>
                <a:latin typeface="Calibri" panose="020F0502020204030204" pitchFamily="34" charset="0"/>
              </a:rPr>
              <a:t>MDAP</a:t>
            </a:r>
            <a:r>
              <a:rPr lang="ca-ES" dirty="0">
                <a:solidFill>
                  <a:schemeClr val="bg2">
                    <a:lumMod val="25000"/>
                  </a:schemeClr>
                </a:solidFill>
                <a:latin typeface="Calibri" panose="020F0502020204030204" pitchFamily="34" charset="0"/>
              </a:rPr>
              <a:t>) un cop incorporades les reduccions docents. Potencial docent de cada curs acadèmic.</a:t>
            </a:r>
          </a:p>
          <a:p>
            <a:pPr marL="914400" lvl="1" indent="-457200">
              <a:buFont typeface="Wingdings" panose="05000000000000000000" pitchFamily="2" charset="2"/>
              <a:buChar char="ü"/>
            </a:pPr>
            <a:r>
              <a:rPr lang="ca-ES" dirty="0">
                <a:solidFill>
                  <a:schemeClr val="bg2">
                    <a:lumMod val="25000"/>
                  </a:schemeClr>
                </a:solidFill>
                <a:latin typeface="Calibri" panose="020F0502020204030204" pitchFamily="34" charset="0"/>
              </a:rPr>
              <a:t>un mínim de </a:t>
            </a:r>
            <a:r>
              <a:rPr lang="ca-ES" b="1" dirty="0">
                <a:solidFill>
                  <a:schemeClr val="bg2">
                    <a:lumMod val="25000"/>
                  </a:schemeClr>
                </a:solidFill>
                <a:latin typeface="Calibri" panose="020F0502020204030204" pitchFamily="34" charset="0"/>
              </a:rPr>
              <a:t>30 crèdits</a:t>
            </a:r>
            <a:r>
              <a:rPr lang="ca-ES" dirty="0">
                <a:solidFill>
                  <a:schemeClr val="bg2">
                    <a:lumMod val="25000"/>
                  </a:schemeClr>
                </a:solidFill>
                <a:latin typeface="Calibri" panose="020F0502020204030204" pitchFamily="34" charset="0"/>
              </a:rPr>
              <a:t> durant el període (mitjana 6 crèdits/curs)</a:t>
            </a:r>
          </a:p>
          <a:p>
            <a:pPr marL="914400" lvl="1" indent="-457200">
              <a:buFont typeface="Wingdings" panose="05000000000000000000" pitchFamily="2" charset="2"/>
              <a:buChar char="ü"/>
            </a:pPr>
            <a:endParaRPr lang="ca-ES" dirty="0">
              <a:solidFill>
                <a:schemeClr val="bg2">
                  <a:lumMod val="25000"/>
                </a:schemeClr>
              </a:solidFill>
              <a:latin typeface="Calibri" panose="020F0502020204030204" pitchFamily="34" charset="0"/>
            </a:endParaRPr>
          </a:p>
          <a:p>
            <a:r>
              <a:rPr lang="ca-ES" sz="2400" dirty="0">
                <a:solidFill>
                  <a:schemeClr val="bg2">
                    <a:lumMod val="25000"/>
                  </a:schemeClr>
                </a:solidFill>
                <a:latin typeface="Calibri" panose="020F0502020204030204" pitchFamily="34" charset="0"/>
              </a:rPr>
              <a:t>Docència computable, impartida en:</a:t>
            </a:r>
          </a:p>
          <a:p>
            <a:pPr marL="800100" lvl="1" indent="-342900">
              <a:buFont typeface="Wingdings" panose="05000000000000000000" pitchFamily="2" charset="2"/>
              <a:buChar char="ü"/>
            </a:pPr>
            <a:r>
              <a:rPr lang="ca-ES" sz="1400" dirty="0">
                <a:solidFill>
                  <a:schemeClr val="bg2">
                    <a:lumMod val="25000"/>
                  </a:schemeClr>
                </a:solidFill>
                <a:latin typeface="Calibri" panose="020F0502020204030204" pitchFamily="34" charset="0"/>
              </a:rPr>
              <a:t>titulacions oficials de l’Estat espanyol</a:t>
            </a:r>
          </a:p>
          <a:p>
            <a:pPr marL="800100" lvl="1" indent="-342900">
              <a:buFont typeface="Wingdings" panose="05000000000000000000" pitchFamily="2" charset="2"/>
              <a:buChar char="ü"/>
            </a:pPr>
            <a:r>
              <a:rPr lang="ca-ES" sz="1400" dirty="0">
                <a:solidFill>
                  <a:schemeClr val="bg2">
                    <a:lumMod val="25000"/>
                  </a:schemeClr>
                </a:solidFill>
                <a:latin typeface="Calibri" panose="020F0502020204030204" pitchFamily="34" charset="0"/>
              </a:rPr>
              <a:t>titulacions de l’EEES de primer, segon o tercer cicle universitari.</a:t>
            </a:r>
          </a:p>
          <a:p>
            <a:pPr marL="800100" lvl="1" indent="-342900">
              <a:buFont typeface="Wingdings" panose="05000000000000000000" pitchFamily="2" charset="2"/>
              <a:buChar char="ü"/>
            </a:pPr>
            <a:r>
              <a:rPr lang="ca-ES" sz="1400" dirty="0">
                <a:solidFill>
                  <a:schemeClr val="bg2">
                    <a:lumMod val="25000"/>
                  </a:schemeClr>
                </a:solidFill>
                <a:latin typeface="Calibri" panose="020F0502020204030204" pitchFamily="34" charset="0"/>
              </a:rPr>
              <a:t>excepcionalment a criteri de la comissió responsable de l’avaluació de l’activitat docent del professorat, en universitats de reconegut prestigi alienes a l’EEES (criteri MECES)</a:t>
            </a:r>
          </a:p>
        </p:txBody>
      </p:sp>
    </p:spTree>
    <p:extLst>
      <p:ext uri="{BB962C8B-B14F-4D97-AF65-F5344CB8AC3E}">
        <p14:creationId xmlns:p14="http://schemas.microsoft.com/office/powerpoint/2010/main" val="264393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1C9B-152A-84B5-7E2B-E895979046CB}"/>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205B72F2-9244-EA42-6881-33F7F9F758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09778A01-69EC-CB8B-2A99-689FCCB07DBF}"/>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CCD5F54D-0A47-D44A-7E2E-05A1584A7037}"/>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17</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D12AD935-01CE-7590-6F2D-74D7D2191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B574C6D6-56B8-C221-397E-EC2CC9768337}"/>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12EB0DA3-18E8-F55F-23BC-7E5C29AD8217}"/>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graphicFrame>
        <p:nvGraphicFramePr>
          <p:cNvPr id="17" name="Diagrama 16">
            <a:extLst>
              <a:ext uri="{FF2B5EF4-FFF2-40B4-BE49-F238E27FC236}">
                <a16:creationId xmlns:a16="http://schemas.microsoft.com/office/drawing/2014/main" id="{8D165EA1-1AB3-2A46-8794-CE61F08F8234}"/>
              </a:ext>
            </a:extLst>
          </p:cNvPr>
          <p:cNvGraphicFramePr/>
          <p:nvPr/>
        </p:nvGraphicFramePr>
        <p:xfrm>
          <a:off x="88072" y="766724"/>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D15D9EB1-03CD-8D96-5C81-EBCE09C23015}"/>
              </a:ext>
            </a:extLst>
          </p:cNvPr>
          <p:cNvSpPr txBox="1"/>
          <p:nvPr/>
        </p:nvSpPr>
        <p:spPr>
          <a:xfrm>
            <a:off x="179512" y="1270780"/>
            <a:ext cx="878497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Fonts d’informació: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ca-ES" sz="2000" b="1"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Docència:</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b="1"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	UAB: Pla docent (Departament) PDS</a:t>
            </a:r>
          </a:p>
          <a:p>
            <a:pPr marL="895350" marR="0" lvl="1" indent="-4381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b="1"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	Externa UAB: Certificacions aportades pel professorat a l’informe d’avaluació (sempre que el contracte hagi estat prèviament validat per la UPAC)</a:t>
            </a:r>
          </a:p>
          <a:p>
            <a:pPr marL="895350" marR="0" lvl="1" indent="-438150" algn="l" defTabSz="914400" rtl="0" eaLnBrk="1" fontAlgn="auto" latinLnBrk="0" hangingPunct="1">
              <a:lnSpc>
                <a:spcPct val="100000"/>
              </a:lnSpc>
              <a:spcBef>
                <a:spcPts val="0"/>
              </a:spcBef>
              <a:spcAft>
                <a:spcPts val="0"/>
              </a:spcAft>
              <a:buClrTx/>
              <a:buSzTx/>
              <a:buFontTx/>
              <a:buNone/>
              <a:tabLst/>
              <a:defRPr/>
            </a:pPr>
            <a:endParaRPr lang="ca-ES" b="1" dirty="0">
              <a:solidFill>
                <a:srgbClr val="EEECE1">
                  <a:lumMod val="25000"/>
                </a:srgbClr>
              </a:solidFill>
              <a:latin typeface="Calibri" panose="020F0502020204030204" pitchFamily="34" charset="0"/>
            </a:endParaRPr>
          </a:p>
          <a:p>
            <a:pPr marL="446088" marR="0" lvl="1" indent="11113" algn="l" defTabSz="914400" rtl="0" eaLnBrk="1" fontAlgn="auto" latinLnBrk="0" hangingPunct="1">
              <a:lnSpc>
                <a:spcPct val="100000"/>
              </a:lnSpc>
              <a:spcBef>
                <a:spcPts val="0"/>
              </a:spcBef>
              <a:spcAft>
                <a:spcPts val="0"/>
              </a:spcAft>
              <a:buClrTx/>
              <a:buSzTx/>
              <a:buFontTx/>
              <a:buNone/>
              <a:tabLst/>
              <a:defRPr/>
            </a:pPr>
            <a:r>
              <a:rPr kumimoji="0" lang="ca-ES" i="1"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Certificació de docència externa a la UAB: certificat docent + document on consti el potencial docent (contracte o certificat universitat de procedència). Si no consta el potencial docent, es considera aquell que correspon a la </a:t>
            </a:r>
            <a:r>
              <a:rPr lang="ca-ES" i="1" dirty="0">
                <a:solidFill>
                  <a:srgbClr val="EEECE1">
                    <a:lumMod val="25000"/>
                  </a:srgbClr>
                </a:solidFill>
                <a:latin typeface="Calibri" panose="020F0502020204030204" pitchFamily="34" charset="0"/>
              </a:rPr>
              <a:t>figura contractual equivalent de l’</a:t>
            </a:r>
            <a:r>
              <a:rPr kumimoji="0" lang="ca-ES" i="1"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MDA de la UAB.</a:t>
            </a:r>
            <a:endParaRPr kumimoji="0" lang="ca-ES" sz="2200" b="1"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897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248B3-67B9-E1A7-D425-197858A050EB}"/>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5F140AC1-E295-869A-4258-A6FADD645A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741847B4-BFB6-0E32-9AE0-CCFD3EBD2C3B}"/>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B6995705-5778-E6C0-D77C-58C49B1A9F1B}"/>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18</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2A4A9532-1689-9EB5-6EF2-621CC12298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CCBA0AC0-B464-9FFE-5397-A029F2461F86}"/>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1D271E15-E5F0-6B6D-0884-615D7BC55766}"/>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2. Requisits de participació</a:t>
            </a:r>
          </a:p>
        </p:txBody>
      </p:sp>
      <p:graphicFrame>
        <p:nvGraphicFramePr>
          <p:cNvPr id="17" name="Diagrama 16">
            <a:extLst>
              <a:ext uri="{FF2B5EF4-FFF2-40B4-BE49-F238E27FC236}">
                <a16:creationId xmlns:a16="http://schemas.microsoft.com/office/drawing/2014/main" id="{91F696A7-7524-BE06-CD15-E2387F6AA249}"/>
              </a:ext>
            </a:extLst>
          </p:cNvPr>
          <p:cNvGraphicFramePr/>
          <p:nvPr/>
        </p:nvGraphicFramePr>
        <p:xfrm>
          <a:off x="88072" y="766724"/>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Imatge 6">
            <a:extLst>
              <a:ext uri="{FF2B5EF4-FFF2-40B4-BE49-F238E27FC236}">
                <a16:creationId xmlns:a16="http://schemas.microsoft.com/office/drawing/2014/main" id="{E95291B0-C526-CA5F-3215-E7592B2A1790}"/>
              </a:ext>
            </a:extLst>
          </p:cNvPr>
          <p:cNvPicPr>
            <a:picLocks noChangeAspect="1"/>
          </p:cNvPicPr>
          <p:nvPr/>
        </p:nvPicPr>
        <p:blipFill>
          <a:blip r:embed="rId11"/>
          <a:stretch>
            <a:fillRect/>
          </a:stretch>
        </p:blipFill>
        <p:spPr>
          <a:xfrm>
            <a:off x="1053797" y="1395467"/>
            <a:ext cx="6005371" cy="2963588"/>
          </a:xfrm>
          <a:prstGeom prst="rect">
            <a:avLst/>
          </a:prstGeom>
        </p:spPr>
      </p:pic>
    </p:spTree>
    <p:extLst>
      <p:ext uri="{BB962C8B-B14F-4D97-AF65-F5344CB8AC3E}">
        <p14:creationId xmlns:p14="http://schemas.microsoft.com/office/powerpoint/2010/main" val="256614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CFDDA-B6CE-44C8-C586-C77FB1495E55}"/>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8EC75184-1AD0-14DF-ADC3-EE8DBF2912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a:extLst>
              <a:ext uri="{FF2B5EF4-FFF2-40B4-BE49-F238E27FC236}">
                <a16:creationId xmlns:a16="http://schemas.microsoft.com/office/drawing/2014/main" id="{DA8408C2-741F-B04A-2CAD-BF940EEBD7BC}"/>
              </a:ext>
            </a:extLst>
          </p:cNvPr>
          <p:cNvSpPr/>
          <p:nvPr/>
        </p:nvSpPr>
        <p:spPr>
          <a:xfrm>
            <a:off x="346225" y="1106658"/>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a:extLst>
              <a:ext uri="{FF2B5EF4-FFF2-40B4-BE49-F238E27FC236}">
                <a16:creationId xmlns:a16="http://schemas.microsoft.com/office/drawing/2014/main" id="{A7AA275D-9C00-749D-5210-B26221F72B01}"/>
              </a:ext>
            </a:extLst>
          </p:cNvPr>
          <p:cNvSpPr txBox="1"/>
          <p:nvPr/>
        </p:nvSpPr>
        <p:spPr>
          <a:xfrm>
            <a:off x="196456" y="180070"/>
            <a:ext cx="7601664" cy="824841"/>
          </a:xfrm>
          <a:prstGeom prst="rect">
            <a:avLst/>
          </a:prstGeom>
          <a:noFill/>
        </p:spPr>
        <p:txBody>
          <a:bodyPr wrap="square" rtlCol="0">
            <a:spAutoFit/>
          </a:bodyPr>
          <a:lstStyle/>
          <a:p>
            <a:pPr>
              <a:lnSpc>
                <a:spcPct val="85000"/>
              </a:lnSpc>
            </a:pPr>
            <a:r>
              <a:rPr lang="is-IS" sz="2800" b="1" dirty="0">
                <a:solidFill>
                  <a:srgbClr val="3BAF29"/>
                </a:solidFill>
                <a:latin typeface="Arial"/>
                <a:cs typeface="Arial"/>
              </a:rPr>
              <a:t>AVALUACIÓ DE L‘ACTIVITAT DOCENT</a:t>
            </a:r>
          </a:p>
          <a:p>
            <a:pPr>
              <a:lnSpc>
                <a:spcPct val="85000"/>
              </a:lnSpc>
            </a:pPr>
            <a:r>
              <a:rPr lang="is-IS" sz="2800" b="1" dirty="0">
                <a:solidFill>
                  <a:srgbClr val="3BAF29"/>
                </a:solidFill>
                <a:latin typeface="Arial"/>
                <a:cs typeface="Arial"/>
              </a:rPr>
              <a:t>i Tram docent autonòmic</a:t>
            </a:r>
            <a:endParaRPr lang="ca-ES" sz="2800" b="1" dirty="0">
              <a:solidFill>
                <a:srgbClr val="3BAF29"/>
              </a:solidFill>
              <a:latin typeface="Arial"/>
              <a:cs typeface="Arial"/>
            </a:endParaRPr>
          </a:p>
        </p:txBody>
      </p:sp>
      <p:sp>
        <p:nvSpPr>
          <p:cNvPr id="2" name="CuadroTexto 1">
            <a:extLst>
              <a:ext uri="{FF2B5EF4-FFF2-40B4-BE49-F238E27FC236}">
                <a16:creationId xmlns:a16="http://schemas.microsoft.com/office/drawing/2014/main" id="{A9DF240D-9734-5E40-ED7A-27EFD882796E}"/>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DADD292E-DC7F-D4E4-0B7D-7A3241D93F6D}"/>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19</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EA1CB29F-A043-C0CF-8AAD-B440BA3A37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
        <p:nvSpPr>
          <p:cNvPr id="12" name="CuadroTexto 3">
            <a:extLst>
              <a:ext uri="{FF2B5EF4-FFF2-40B4-BE49-F238E27FC236}">
                <a16:creationId xmlns:a16="http://schemas.microsoft.com/office/drawing/2014/main" id="{6C1925C0-36FD-16F5-0C0E-D53BA7F47270}"/>
              </a:ext>
            </a:extLst>
          </p:cNvPr>
          <p:cNvSpPr txBox="1"/>
          <p:nvPr/>
        </p:nvSpPr>
        <p:spPr>
          <a:xfrm>
            <a:off x="1069293" y="9867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Convocatòria 2025</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375839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EC9A1-F0D6-E4C6-6D7A-754259B08635}"/>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42B87BE6-AA72-6909-639F-52E1FD4B96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a:extLst>
              <a:ext uri="{FF2B5EF4-FFF2-40B4-BE49-F238E27FC236}">
                <a16:creationId xmlns:a16="http://schemas.microsoft.com/office/drawing/2014/main" id="{1608CCC8-D536-790F-1CAB-B4C1674BDD52}"/>
              </a:ext>
            </a:extLst>
          </p:cNvPr>
          <p:cNvSpPr/>
          <p:nvPr/>
        </p:nvSpPr>
        <p:spPr>
          <a:xfrm>
            <a:off x="386430" y="791578"/>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a:extLst>
              <a:ext uri="{FF2B5EF4-FFF2-40B4-BE49-F238E27FC236}">
                <a16:creationId xmlns:a16="http://schemas.microsoft.com/office/drawing/2014/main" id="{08881A8F-A1BF-D422-A298-3DDAC3F1EC28}"/>
              </a:ext>
            </a:extLst>
          </p:cNvPr>
          <p:cNvSpPr txBox="1"/>
          <p:nvPr/>
        </p:nvSpPr>
        <p:spPr>
          <a:xfrm>
            <a:off x="279995" y="206983"/>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Trams docents: tipologies</a:t>
            </a:r>
            <a:endParaRPr lang="ca-ES" sz="3200" b="1" dirty="0">
              <a:solidFill>
                <a:srgbClr val="3BAF29"/>
              </a:solidFill>
              <a:latin typeface="Arial"/>
              <a:cs typeface="Arial"/>
            </a:endParaRPr>
          </a:p>
        </p:txBody>
      </p:sp>
      <p:sp>
        <p:nvSpPr>
          <p:cNvPr id="2" name="CuadroTexto 1">
            <a:extLst>
              <a:ext uri="{FF2B5EF4-FFF2-40B4-BE49-F238E27FC236}">
                <a16:creationId xmlns:a16="http://schemas.microsoft.com/office/drawing/2014/main" id="{A0C6E492-E0B1-60CB-38FF-567063C8DB0B}"/>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E4C57C53-4AF1-4BBC-6D57-BE8A923C7924}"/>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BEEAC6CF-2331-D046-C01A-A92FD87562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graphicFrame>
        <p:nvGraphicFramePr>
          <p:cNvPr id="6" name="5 Tabla">
            <a:extLst>
              <a:ext uri="{FF2B5EF4-FFF2-40B4-BE49-F238E27FC236}">
                <a16:creationId xmlns:a16="http://schemas.microsoft.com/office/drawing/2014/main" id="{A43F90E7-D999-D01F-96EF-A61A2359487E}"/>
              </a:ext>
            </a:extLst>
          </p:cNvPr>
          <p:cNvGraphicFramePr>
            <a:graphicFrameLocks noGrp="1"/>
          </p:cNvGraphicFramePr>
          <p:nvPr>
            <p:extLst>
              <p:ext uri="{D42A27DB-BD31-4B8C-83A1-F6EECF244321}">
                <p14:modId xmlns:p14="http://schemas.microsoft.com/office/powerpoint/2010/main" val="820684907"/>
              </p:ext>
            </p:extLst>
          </p:nvPr>
        </p:nvGraphicFramePr>
        <p:xfrm>
          <a:off x="202181" y="979632"/>
          <a:ext cx="8774593" cy="2922467"/>
        </p:xfrm>
        <a:graphic>
          <a:graphicData uri="http://schemas.openxmlformats.org/drawingml/2006/table">
            <a:tbl>
              <a:tblPr/>
              <a:tblGrid>
                <a:gridCol w="1332058">
                  <a:extLst>
                    <a:ext uri="{9D8B030D-6E8A-4147-A177-3AD203B41FA5}">
                      <a16:colId xmlns:a16="http://schemas.microsoft.com/office/drawing/2014/main" val="232260069"/>
                    </a:ext>
                  </a:extLst>
                </a:gridCol>
                <a:gridCol w="1191733">
                  <a:extLst>
                    <a:ext uri="{9D8B030D-6E8A-4147-A177-3AD203B41FA5}">
                      <a16:colId xmlns:a16="http://schemas.microsoft.com/office/drawing/2014/main" val="2518815530"/>
                    </a:ext>
                  </a:extLst>
                </a:gridCol>
                <a:gridCol w="1121631">
                  <a:extLst>
                    <a:ext uri="{9D8B030D-6E8A-4147-A177-3AD203B41FA5}">
                      <a16:colId xmlns:a16="http://schemas.microsoft.com/office/drawing/2014/main" val="1611039853"/>
                    </a:ext>
                  </a:extLst>
                </a:gridCol>
                <a:gridCol w="1168728">
                  <a:extLst>
                    <a:ext uri="{9D8B030D-6E8A-4147-A177-3AD203B41FA5}">
                      <a16:colId xmlns:a16="http://schemas.microsoft.com/office/drawing/2014/main" val="2532833429"/>
                    </a:ext>
                  </a:extLst>
                </a:gridCol>
                <a:gridCol w="1231974">
                  <a:extLst>
                    <a:ext uri="{9D8B030D-6E8A-4147-A177-3AD203B41FA5}">
                      <a16:colId xmlns:a16="http://schemas.microsoft.com/office/drawing/2014/main" val="1972868485"/>
                    </a:ext>
                  </a:extLst>
                </a:gridCol>
                <a:gridCol w="1565038">
                  <a:extLst>
                    <a:ext uri="{9D8B030D-6E8A-4147-A177-3AD203B41FA5}">
                      <a16:colId xmlns:a16="http://schemas.microsoft.com/office/drawing/2014/main" val="468060567"/>
                    </a:ext>
                  </a:extLst>
                </a:gridCol>
                <a:gridCol w="1163431">
                  <a:extLst>
                    <a:ext uri="{9D8B030D-6E8A-4147-A177-3AD203B41FA5}">
                      <a16:colId xmlns:a16="http://schemas.microsoft.com/office/drawing/2014/main" val="393645983"/>
                    </a:ext>
                  </a:extLst>
                </a:gridCol>
              </a:tblGrid>
              <a:tr h="727967">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Tipologia</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Suport</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Període</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Sol·licitud</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Requereix</a:t>
                      </a:r>
                    </a:p>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avaluació?</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600" b="1" i="0" u="none" strike="noStrike" cap="none" normalizeH="0" baseline="0" dirty="0">
                          <a:ln>
                            <a:noFill/>
                          </a:ln>
                          <a:solidFill>
                            <a:srgbClr val="FFFFFF"/>
                          </a:solidFill>
                          <a:effectLst/>
                          <a:latin typeface="Calibri" panose="020F0502020204030204" pitchFamily="34" charset="0"/>
                        </a:rPr>
                        <a:t>Reconeixement </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Calibri" panose="020F0502020204030204" pitchFamily="34" charset="0"/>
                        </a:rPr>
                        <a:t>Terminis </a:t>
                      </a:r>
                      <a:r>
                        <a:rPr kumimoji="0" lang="ca-ES" altLang="ca-ES" sz="1600" b="1" i="0" u="none" strike="noStrike" cap="none" normalizeH="0" baseline="0" dirty="0">
                          <a:ln>
                            <a:noFill/>
                          </a:ln>
                          <a:solidFill>
                            <a:srgbClr val="FFFFFF"/>
                          </a:solidFill>
                          <a:effectLst/>
                          <a:latin typeface="Calibri" panose="020F0502020204030204" pitchFamily="34" charset="0"/>
                        </a:rPr>
                        <a:t> tramitació</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574453551"/>
                  </a:ext>
                </a:extLst>
              </a:tr>
              <a:tr h="626078">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rgbClr val="000000"/>
                          </a:solidFill>
                          <a:effectLst/>
                          <a:latin typeface="Calibri" panose="020F0502020204030204" pitchFamily="34" charset="0"/>
                        </a:rPr>
                        <a:t>Estatal (funcionari)</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altLang="es-ES" sz="1800" b="0" i="0" u="none" strike="noStrike" kern="1200" cap="none" normalizeH="0" baseline="0" dirty="0">
                          <a:ln>
                            <a:noFill/>
                          </a:ln>
                          <a:solidFill>
                            <a:schemeClr val="tx1"/>
                          </a:solidFill>
                          <a:effectLst/>
                          <a:latin typeface="Calibri" panose="020F0502020204030204" pitchFamily="34" charset="0"/>
                          <a:ea typeface="+mn-ea"/>
                          <a:cs typeface="+mn-cs"/>
                        </a:rPr>
                        <a:t>Unitat de Personal Acadèmic</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rowSpan="2">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5 anys de vinculació docent</a:t>
                      </a:r>
                    </a:p>
                  </a:txBody>
                  <a:tcPr marL="91445" marR="91445" marT="45710" marB="4571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Sí</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No</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Econòmic</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novembre – gener</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3266920"/>
                  </a:ext>
                </a:extLst>
              </a:tr>
              <a:tr h="626078">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Bàsic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(contractat)</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ca-ES"/>
                    </a:p>
                  </a:txBody>
                  <a:tcPr/>
                </a:tc>
                <a:tc vMerge="1">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900" b="0" i="0" u="none" strike="noStrike" cap="none" normalizeH="0" baseline="0" dirty="0">
                          <a:ln>
                            <a:noFill/>
                          </a:ln>
                          <a:solidFill>
                            <a:schemeClr val="tx1"/>
                          </a:solidFill>
                          <a:effectLst/>
                          <a:latin typeface="Calibri" panose="020F0502020204030204" pitchFamily="34" charset="0"/>
                        </a:rPr>
                        <a:t>5 anys de vinculació docent</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lang="es-ES"/>
                    </a:p>
                  </a:txBody>
                  <a:tcPr/>
                </a:tc>
                <a:tc vMerge="1">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900" b="0" i="0" u="none" strike="noStrike" cap="none" normalizeH="0" baseline="0" dirty="0">
                          <a:ln>
                            <a:noFill/>
                          </a:ln>
                          <a:solidFill>
                            <a:schemeClr val="tx1"/>
                          </a:solidFill>
                          <a:effectLst/>
                          <a:latin typeface="Calibri" panose="020F0502020204030204" pitchFamily="34" charset="0"/>
                        </a:rPr>
                        <a:t>Sí,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900" b="0" i="0" u="none" strike="noStrike" cap="none" normalizeH="0" baseline="0" dirty="0">
                          <a:ln>
                            <a:noFill/>
                          </a:ln>
                          <a:solidFill>
                            <a:schemeClr val="tx1"/>
                          </a:solidFill>
                          <a:effectLst/>
                          <a:latin typeface="Calibri" panose="020F0502020204030204" pitchFamily="34" charset="0"/>
                        </a:rPr>
                        <a:t>sol·licitud</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Econòmic</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0" i="0" u="none" strike="noStrike" cap="none" normalizeH="0" baseline="0" dirty="0">
                          <a:ln>
                            <a:noFill/>
                          </a:ln>
                          <a:solidFill>
                            <a:schemeClr val="tx1"/>
                          </a:solidFill>
                          <a:effectLst/>
                          <a:latin typeface="Calibri" panose="020F0502020204030204" pitchFamily="34" charset="0"/>
                        </a:rPr>
                        <a:t>XI – I</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40131158"/>
                  </a:ext>
                </a:extLst>
              </a:tr>
              <a:tr h="896438">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Autonòmic</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Oficina de Qualitat Docent</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5 anys de vinculació docent</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Sí</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Sí</a:t>
                      </a:r>
                    </a:p>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informe</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Acadèmic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Econòmic*</a:t>
                      </a:r>
                      <a:endParaRPr kumimoji="0" lang="ca-ES" altLang="ca-ES" sz="1800" b="1" i="0" u="none" strike="noStrike" cap="none" normalizeH="0" baseline="0" dirty="0">
                        <a:ln>
                          <a:noFill/>
                        </a:ln>
                        <a:solidFill>
                          <a:srgbClr val="00B050"/>
                        </a:solidFill>
                        <a:effectLst/>
                        <a:latin typeface="Calibri" panose="020F0502020204030204" pitchFamily="34" charset="0"/>
                      </a:endParaRP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ts val="700"/>
                        </a:spcBef>
                        <a:buClr>
                          <a:schemeClr val="accent2"/>
                        </a:buClr>
                        <a:buSzPct val="60000"/>
                        <a:buFont typeface="Wingdings" panose="05000000000000000000" pitchFamily="2" charset="2"/>
                        <a:defRPr sz="2500">
                          <a:solidFill>
                            <a:schemeClr val="tx1"/>
                          </a:solidFill>
                          <a:latin typeface="Tw Cen MT" panose="020B0602020104020603" pitchFamily="34" charset="0"/>
                        </a:defRPr>
                      </a:lvl1pPr>
                      <a:lvl2pPr marL="742950" indent="-285750">
                        <a:spcBef>
                          <a:spcPts val="550"/>
                        </a:spcBef>
                        <a:buClr>
                          <a:schemeClr val="accent1"/>
                        </a:buClr>
                        <a:buSzPct val="70000"/>
                        <a:buFont typeface="Wingdings 2" panose="05020102010507070707" pitchFamily="18" charset="2"/>
                        <a:defRPr sz="2200">
                          <a:solidFill>
                            <a:schemeClr val="tx1"/>
                          </a:solidFill>
                          <a:latin typeface="Tw Cen MT" panose="020B0602020104020603" pitchFamily="34" charset="0"/>
                        </a:defRPr>
                      </a:lvl2pPr>
                      <a:lvl3pPr marL="1143000" indent="-228600">
                        <a:spcBef>
                          <a:spcPts val="500"/>
                        </a:spcBef>
                        <a:buClr>
                          <a:schemeClr val="accent2"/>
                        </a:buClr>
                        <a:buSzPct val="75000"/>
                        <a:buFont typeface="Wingdings" panose="05000000000000000000" pitchFamily="2" charset="2"/>
                        <a:defRPr sz="2100">
                          <a:solidFill>
                            <a:schemeClr val="tx1"/>
                          </a:solidFill>
                          <a:latin typeface="Tw Cen MT" panose="020B0602020104020603" pitchFamily="34" charset="0"/>
                        </a:defRPr>
                      </a:lvl3pPr>
                      <a:lvl4pPr marL="1600200" indent="-228600">
                        <a:spcBef>
                          <a:spcPts val="400"/>
                        </a:spcBef>
                        <a:buClr>
                          <a:srgbClr val="A5AB81"/>
                        </a:buClr>
                        <a:buSzPct val="75000"/>
                        <a:buFont typeface="Wingdings" panose="05000000000000000000" pitchFamily="2" charset="2"/>
                        <a:defRPr>
                          <a:solidFill>
                            <a:schemeClr val="tx1"/>
                          </a:solidFill>
                          <a:latin typeface="Tw Cen MT" panose="020B0602020104020603" pitchFamily="34" charset="0"/>
                        </a:defRPr>
                      </a:lvl4pPr>
                      <a:lvl5pPr marL="2057400" indent="-228600">
                        <a:spcBef>
                          <a:spcPts val="400"/>
                        </a:spcBef>
                        <a:buClr>
                          <a:srgbClr val="D8B25C"/>
                        </a:buClr>
                        <a:buSzPct val="65000"/>
                        <a:buFont typeface="Wingdings" panose="05000000000000000000" pitchFamily="2" charset="2"/>
                        <a:defRPr>
                          <a:solidFill>
                            <a:schemeClr val="tx1"/>
                          </a:solidFill>
                          <a:latin typeface="Tw Cen MT" panose="020B0602020104020603"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defRPr>
                          <a:solidFill>
                            <a:schemeClr val="tx1"/>
                          </a:solidFill>
                          <a:latin typeface="Tw Cen MT" panose="020B06020201040206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febrer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00B050"/>
                          </a:solidFill>
                          <a:effectLst/>
                          <a:latin typeface="Calibri" panose="020F0502020204030204" pitchFamily="34" charset="0"/>
                        </a:rPr>
                        <a:t>març</a:t>
                      </a:r>
                    </a:p>
                  </a:txBody>
                  <a:tcPr marL="91445" marR="91445"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200940669"/>
                  </a:ext>
                </a:extLst>
              </a:tr>
            </a:tbl>
          </a:graphicData>
        </a:graphic>
      </p:graphicFrame>
      <p:sp>
        <p:nvSpPr>
          <p:cNvPr id="7" name="QuadreDeText 6">
            <a:extLst>
              <a:ext uri="{FF2B5EF4-FFF2-40B4-BE49-F238E27FC236}">
                <a16:creationId xmlns:a16="http://schemas.microsoft.com/office/drawing/2014/main" id="{D6BC2FB5-2024-6BDE-3066-6F73D6905E19}"/>
              </a:ext>
            </a:extLst>
          </p:cNvPr>
          <p:cNvSpPr txBox="1"/>
          <p:nvPr/>
        </p:nvSpPr>
        <p:spPr>
          <a:xfrm>
            <a:off x="5188116" y="3902099"/>
            <a:ext cx="4605336" cy="338554"/>
          </a:xfrm>
          <a:prstGeom prst="rect">
            <a:avLst/>
          </a:prstGeom>
          <a:noFill/>
        </p:spPr>
        <p:txBody>
          <a:bodyPr wrap="square">
            <a:spAutoFit/>
          </a:bodyPr>
          <a:lstStyle/>
          <a:p>
            <a:r>
              <a:rPr kumimoji="0" lang="ca-ES" altLang="ca-ES" sz="1600" i="1" u="none" strike="noStrike" cap="none" normalizeH="0" baseline="0" dirty="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r>
              <a:rPr kumimoji="0" lang="ca-ES" altLang="ca-ES" sz="1600" i="1"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Amb excepcions que veurem més endavant</a:t>
            </a:r>
            <a:endParaRPr lang="ca-ES" sz="1600" i="1" dirty="0"/>
          </a:p>
        </p:txBody>
      </p:sp>
    </p:spTree>
    <p:extLst>
      <p:ext uri="{BB962C8B-B14F-4D97-AF65-F5344CB8AC3E}">
        <p14:creationId xmlns:p14="http://schemas.microsoft.com/office/powerpoint/2010/main" val="75658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30F5-CD98-7368-DC92-3A1FC181C58A}"/>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B8C2FD8F-F812-5144-929D-711F9B0135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75E346AA-7C56-9E42-B51E-2159ED834150}"/>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BD0CA844-FC7F-EA8D-52EB-51545BB37B19}"/>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20</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CDF1E965-A75E-4B52-F17C-2B0463336A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A3B7F869-5458-1E79-80D0-0441978F0EE2}"/>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9437B008-6D04-C759-DFB5-084F6E7EC92E}"/>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2025</a:t>
            </a:r>
          </a:p>
        </p:txBody>
      </p:sp>
      <p:graphicFrame>
        <p:nvGraphicFramePr>
          <p:cNvPr id="7" name="Diagrama 6">
            <a:extLst>
              <a:ext uri="{FF2B5EF4-FFF2-40B4-BE49-F238E27FC236}">
                <a16:creationId xmlns:a16="http://schemas.microsoft.com/office/drawing/2014/main" id="{05B4FC7A-DDC1-6A83-52F7-16B557584803}"/>
              </a:ext>
            </a:extLst>
          </p:cNvPr>
          <p:cNvGraphicFramePr/>
          <p:nvPr>
            <p:extLst>
              <p:ext uri="{D42A27DB-BD31-4B8C-83A1-F6EECF244321}">
                <p14:modId xmlns:p14="http://schemas.microsoft.com/office/powerpoint/2010/main" val="627301779"/>
              </p:ext>
            </p:extLst>
          </p:nvPr>
        </p:nvGraphicFramePr>
        <p:xfrm>
          <a:off x="179512" y="795252"/>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a 7">
            <a:extLst>
              <a:ext uri="{FF2B5EF4-FFF2-40B4-BE49-F238E27FC236}">
                <a16:creationId xmlns:a16="http://schemas.microsoft.com/office/drawing/2014/main" id="{6B7634FA-BF92-7B76-19CE-8268AA589F17}"/>
              </a:ext>
            </a:extLst>
          </p:cNvPr>
          <p:cNvGraphicFramePr/>
          <p:nvPr>
            <p:extLst>
              <p:ext uri="{D42A27DB-BD31-4B8C-83A1-F6EECF244321}">
                <p14:modId xmlns:p14="http://schemas.microsoft.com/office/powerpoint/2010/main" val="2330584834"/>
              </p:ext>
            </p:extLst>
          </p:nvPr>
        </p:nvGraphicFramePr>
        <p:xfrm>
          <a:off x="1069292" y="717745"/>
          <a:ext cx="6893329" cy="417076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9" name="QuadreDeText 8">
            <a:extLst>
              <a:ext uri="{FF2B5EF4-FFF2-40B4-BE49-F238E27FC236}">
                <a16:creationId xmlns:a16="http://schemas.microsoft.com/office/drawing/2014/main" id="{D8E7AE10-7752-D4A4-0D72-2AA39D3A908B}"/>
              </a:ext>
            </a:extLst>
          </p:cNvPr>
          <p:cNvSpPr txBox="1"/>
          <p:nvPr/>
        </p:nvSpPr>
        <p:spPr>
          <a:xfrm>
            <a:off x="3707928" y="2302474"/>
            <a:ext cx="1947255" cy="276999"/>
          </a:xfrm>
          <a:prstGeom prst="rect">
            <a:avLst/>
          </a:prstGeom>
          <a:noFill/>
        </p:spPr>
        <p:txBody>
          <a:bodyPr wrap="square" rtlCol="0">
            <a:spAutoFit/>
          </a:bodyPr>
          <a:lstStyle/>
          <a:p>
            <a:r>
              <a:rPr lang="ca-ES" sz="1200" b="1" dirty="0">
                <a:solidFill>
                  <a:schemeClr val="accent1"/>
                </a:solidFill>
                <a:latin typeface="Calibri" panose="020F0502020204030204" pitchFamily="34" charset="0"/>
                <a:ea typeface="Calibri" panose="020F0502020204030204" pitchFamily="34" charset="0"/>
                <a:cs typeface="Calibri" panose="020F0502020204030204" pitchFamily="34" charset="0"/>
              </a:rPr>
              <a:t>Full de dades personalitzat</a:t>
            </a:r>
          </a:p>
        </p:txBody>
      </p:sp>
      <p:sp>
        <p:nvSpPr>
          <p:cNvPr id="10" name="QuadreDeText 9">
            <a:extLst>
              <a:ext uri="{FF2B5EF4-FFF2-40B4-BE49-F238E27FC236}">
                <a16:creationId xmlns:a16="http://schemas.microsoft.com/office/drawing/2014/main" id="{D13ECD1C-41C7-B257-26F5-A9C25ABBB315}"/>
              </a:ext>
            </a:extLst>
          </p:cNvPr>
          <p:cNvSpPr txBox="1"/>
          <p:nvPr/>
        </p:nvSpPr>
        <p:spPr>
          <a:xfrm>
            <a:off x="7095403" y="2538238"/>
            <a:ext cx="1368152" cy="400110"/>
          </a:xfrm>
          <a:prstGeom prst="rect">
            <a:avLst/>
          </a:prstGeom>
          <a:noFill/>
        </p:spPr>
        <p:txBody>
          <a:bodyPr wrap="square" rtlCol="0">
            <a:spAutoFit/>
          </a:bodyPr>
          <a:lstStyle/>
          <a:p>
            <a:r>
              <a:rPr lang="ca-ES" sz="1000" dirty="0">
                <a:solidFill>
                  <a:srgbClr val="FF0000"/>
                </a:solidFill>
              </a:rPr>
              <a:t>Admissió/exclusió:</a:t>
            </a:r>
          </a:p>
          <a:p>
            <a:r>
              <a:rPr lang="ca-ES" sz="1000" dirty="0">
                <a:solidFill>
                  <a:srgbClr val="FF0000"/>
                </a:solidFill>
              </a:rPr>
              <a:t>reclamació i recurs</a:t>
            </a:r>
          </a:p>
        </p:txBody>
      </p:sp>
      <p:sp>
        <p:nvSpPr>
          <p:cNvPr id="13" name="QuadreDeText 12">
            <a:extLst>
              <a:ext uri="{FF2B5EF4-FFF2-40B4-BE49-F238E27FC236}">
                <a16:creationId xmlns:a16="http://schemas.microsoft.com/office/drawing/2014/main" id="{1BD08A80-B59C-BC55-D791-882E624CF86A}"/>
              </a:ext>
            </a:extLst>
          </p:cNvPr>
          <p:cNvSpPr txBox="1"/>
          <p:nvPr/>
        </p:nvSpPr>
        <p:spPr>
          <a:xfrm>
            <a:off x="3629664" y="4156123"/>
            <a:ext cx="1772583" cy="246221"/>
          </a:xfrm>
          <a:prstGeom prst="rect">
            <a:avLst/>
          </a:prstGeom>
          <a:noFill/>
        </p:spPr>
        <p:txBody>
          <a:bodyPr wrap="square" rtlCol="0">
            <a:spAutoFit/>
          </a:bodyPr>
          <a:lstStyle/>
          <a:p>
            <a:r>
              <a:rPr lang="ca-ES" sz="1000" dirty="0">
                <a:solidFill>
                  <a:srgbClr val="FF0000"/>
                </a:solidFill>
              </a:rPr>
              <a:t>Avaluació: reclamació i recurs</a:t>
            </a:r>
          </a:p>
        </p:txBody>
      </p:sp>
    </p:spTree>
    <p:extLst>
      <p:ext uri="{BB962C8B-B14F-4D97-AF65-F5344CB8AC3E}">
        <p14:creationId xmlns:p14="http://schemas.microsoft.com/office/powerpoint/2010/main" val="301253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0B819-B27B-E610-03A5-AF7C8C0C0640}"/>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3E321B02-1929-3378-3155-7E54BCD8BF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34042C79-ABF8-79B2-9610-D40FE90B9927}"/>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18F0AB08-443C-5D8B-A0DC-050C1B439BED}"/>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21</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01C72205-C632-66B4-6258-14FEAEFB77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28E59B12-BD82-A20F-CDD2-B93B1E19E0F5}"/>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6E54F887-7EAE-2607-FA0F-1E29682D2657}"/>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2025</a:t>
            </a:r>
          </a:p>
        </p:txBody>
      </p:sp>
      <p:graphicFrame>
        <p:nvGraphicFramePr>
          <p:cNvPr id="7" name="Diagrama 6">
            <a:extLst>
              <a:ext uri="{FF2B5EF4-FFF2-40B4-BE49-F238E27FC236}">
                <a16:creationId xmlns:a16="http://schemas.microsoft.com/office/drawing/2014/main" id="{C6F090FB-9D50-1498-D8DB-70364C61BF2B}"/>
              </a:ext>
            </a:extLst>
          </p:cNvPr>
          <p:cNvGraphicFramePr/>
          <p:nvPr>
            <p:extLst>
              <p:ext uri="{D42A27DB-BD31-4B8C-83A1-F6EECF244321}">
                <p14:modId xmlns:p14="http://schemas.microsoft.com/office/powerpoint/2010/main" val="1485328954"/>
              </p:ext>
            </p:extLst>
          </p:nvPr>
        </p:nvGraphicFramePr>
        <p:xfrm>
          <a:off x="179512" y="795252"/>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QuadreDeText 3">
            <a:extLst>
              <a:ext uri="{FF2B5EF4-FFF2-40B4-BE49-F238E27FC236}">
                <a16:creationId xmlns:a16="http://schemas.microsoft.com/office/drawing/2014/main" id="{1C16712A-BBC4-0A5D-67BF-C8748166888B}"/>
              </a:ext>
            </a:extLst>
          </p:cNvPr>
          <p:cNvSpPr txBox="1"/>
          <p:nvPr/>
        </p:nvSpPr>
        <p:spPr>
          <a:xfrm>
            <a:off x="179512" y="1365497"/>
            <a:ext cx="8556942" cy="707886"/>
          </a:xfrm>
          <a:prstGeom prst="rect">
            <a:avLst/>
          </a:prstGeom>
          <a:noFill/>
        </p:spPr>
        <p:txBody>
          <a:bodyPr wrap="square" rtlCol="0">
            <a:spAutoFit/>
          </a:bodyPr>
          <a:lstStyle/>
          <a:p>
            <a:pPr algn="ctr"/>
            <a:r>
              <a:rPr lang="ca-ES" sz="2000" dirty="0"/>
              <a:t>CALENDARI ESTÀNDARD</a:t>
            </a:r>
          </a:p>
          <a:p>
            <a:pPr algn="ctr"/>
            <a:r>
              <a:rPr lang="ca-ES" sz="2000" dirty="0">
                <a:solidFill>
                  <a:srgbClr val="FF0000"/>
                </a:solidFill>
              </a:rPr>
              <a:t>(sense considerar les possibles reclamacions i/o recursos)</a:t>
            </a:r>
          </a:p>
        </p:txBody>
      </p:sp>
      <p:graphicFrame>
        <p:nvGraphicFramePr>
          <p:cNvPr id="8" name="Tabla 4">
            <a:extLst>
              <a:ext uri="{FF2B5EF4-FFF2-40B4-BE49-F238E27FC236}">
                <a16:creationId xmlns:a16="http://schemas.microsoft.com/office/drawing/2014/main" id="{C9341344-4785-9FA2-1929-1CC897E4B984}"/>
              </a:ext>
            </a:extLst>
          </p:cNvPr>
          <p:cNvGraphicFramePr>
            <a:graphicFrameLocks noGrp="1"/>
          </p:cNvGraphicFramePr>
          <p:nvPr>
            <p:extLst>
              <p:ext uri="{D42A27DB-BD31-4B8C-83A1-F6EECF244321}">
                <p14:modId xmlns:p14="http://schemas.microsoft.com/office/powerpoint/2010/main" val="681919087"/>
              </p:ext>
            </p:extLst>
          </p:nvPr>
        </p:nvGraphicFramePr>
        <p:xfrm>
          <a:off x="1163763" y="2117719"/>
          <a:ext cx="7139256" cy="2261445"/>
        </p:xfrm>
        <a:graphic>
          <a:graphicData uri="http://schemas.openxmlformats.org/drawingml/2006/table">
            <a:tbl>
              <a:tblPr firstRow="1" bandRow="1">
                <a:tableStyleId>{3C2FFA5D-87B4-456A-9821-1D502468CF0F}</a:tableStyleId>
              </a:tblPr>
              <a:tblGrid>
                <a:gridCol w="1175086">
                  <a:extLst>
                    <a:ext uri="{9D8B030D-6E8A-4147-A177-3AD203B41FA5}">
                      <a16:colId xmlns:a16="http://schemas.microsoft.com/office/drawing/2014/main" val="3710234518"/>
                    </a:ext>
                  </a:extLst>
                </a:gridCol>
                <a:gridCol w="1175086">
                  <a:extLst>
                    <a:ext uri="{9D8B030D-6E8A-4147-A177-3AD203B41FA5}">
                      <a16:colId xmlns:a16="http://schemas.microsoft.com/office/drawing/2014/main" val="2561448639"/>
                    </a:ext>
                  </a:extLst>
                </a:gridCol>
                <a:gridCol w="1075748">
                  <a:extLst>
                    <a:ext uri="{9D8B030D-6E8A-4147-A177-3AD203B41FA5}">
                      <a16:colId xmlns:a16="http://schemas.microsoft.com/office/drawing/2014/main" val="2975893257"/>
                    </a:ext>
                  </a:extLst>
                </a:gridCol>
                <a:gridCol w="951249">
                  <a:extLst>
                    <a:ext uri="{9D8B030D-6E8A-4147-A177-3AD203B41FA5}">
                      <a16:colId xmlns:a16="http://schemas.microsoft.com/office/drawing/2014/main" val="1986229074"/>
                    </a:ext>
                  </a:extLst>
                </a:gridCol>
                <a:gridCol w="1265151">
                  <a:extLst>
                    <a:ext uri="{9D8B030D-6E8A-4147-A177-3AD203B41FA5}">
                      <a16:colId xmlns:a16="http://schemas.microsoft.com/office/drawing/2014/main" val="532543495"/>
                    </a:ext>
                  </a:extLst>
                </a:gridCol>
                <a:gridCol w="1496936">
                  <a:extLst>
                    <a:ext uri="{9D8B030D-6E8A-4147-A177-3AD203B41FA5}">
                      <a16:colId xmlns:a16="http://schemas.microsoft.com/office/drawing/2014/main" val="2472704938"/>
                    </a:ext>
                  </a:extLst>
                </a:gridCol>
              </a:tblGrid>
              <a:tr h="642727">
                <a:tc>
                  <a:txBody>
                    <a:bodyPr/>
                    <a:lstStyle/>
                    <a:p>
                      <a:pPr algn="ctr"/>
                      <a:r>
                        <a:rPr lang="ca-ES" sz="2000" b="1" dirty="0">
                          <a:solidFill>
                            <a:schemeClr val="tx1"/>
                          </a:solidFill>
                          <a:latin typeface="Calibri" panose="020F0502020204030204" pitchFamily="34" charset="0"/>
                        </a:rPr>
                        <a:t>Febrer</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r>
                        <a:rPr lang="ca-ES" sz="2000" b="1" dirty="0">
                          <a:solidFill>
                            <a:schemeClr val="tx1"/>
                          </a:solidFill>
                          <a:latin typeface="Calibri" panose="020F0502020204030204" pitchFamily="34" charset="0"/>
                        </a:rPr>
                        <a:t>Març</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r>
                        <a:rPr lang="ca-ES" sz="2000" b="1" dirty="0">
                          <a:solidFill>
                            <a:schemeClr val="tx1"/>
                          </a:solidFill>
                          <a:latin typeface="Calibri" panose="020F0502020204030204" pitchFamily="34" charset="0"/>
                        </a:rPr>
                        <a:t>Maig</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r>
                        <a:rPr lang="ca-ES" sz="2000" b="1" dirty="0">
                          <a:solidFill>
                            <a:schemeClr val="tx1"/>
                          </a:solidFill>
                          <a:latin typeface="Calibri" panose="020F0502020204030204" pitchFamily="34" charset="0"/>
                        </a:rPr>
                        <a:t>Juliol</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r>
                        <a:rPr lang="ca-ES" sz="2000" b="1" dirty="0">
                          <a:solidFill>
                            <a:schemeClr val="tx1"/>
                          </a:solidFill>
                          <a:latin typeface="Calibri" panose="020F0502020204030204" pitchFamily="34" charset="0"/>
                        </a:rPr>
                        <a:t>Octubre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tc>
                  <a:txBody>
                    <a:bodyPr/>
                    <a:lstStyle/>
                    <a:p>
                      <a:pPr algn="ctr"/>
                      <a:r>
                        <a:rPr lang="ca-ES" sz="2000" b="1" dirty="0">
                          <a:solidFill>
                            <a:schemeClr val="tx1"/>
                          </a:solidFill>
                          <a:latin typeface="Calibri" panose="020F0502020204030204" pitchFamily="34" charset="0"/>
                        </a:rPr>
                        <a:t>Desembre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0000"/>
                      </a:srgbClr>
                    </a:solidFill>
                  </a:tcPr>
                </a:tc>
                <a:extLst>
                  <a:ext uri="{0D108BD9-81ED-4DB2-BD59-A6C34878D82A}">
                    <a16:rowId xmlns:a16="http://schemas.microsoft.com/office/drawing/2014/main" val="1738785563"/>
                  </a:ext>
                </a:extLst>
              </a:tr>
              <a:tr h="1618718">
                <a:tc>
                  <a:txBody>
                    <a:bodyPr/>
                    <a:lstStyle/>
                    <a:p>
                      <a:pPr algn="ctr"/>
                      <a:endParaRPr lang="ca-ES" sz="1200" dirty="0">
                        <a:latin typeface="Calibri" panose="020F0502020204030204" pitchFamily="34" charset="0"/>
                      </a:endParaRPr>
                    </a:p>
                    <a:p>
                      <a:pPr algn="ctr"/>
                      <a:r>
                        <a:rPr lang="ca-ES" sz="1400" dirty="0">
                          <a:latin typeface="Calibri" panose="020F0502020204030204" pitchFamily="34" charset="0"/>
                        </a:rPr>
                        <a:t>Inici</a:t>
                      </a:r>
                    </a:p>
                    <a:p>
                      <a:pPr algn="ctr"/>
                      <a:r>
                        <a:rPr lang="ca-ES" sz="1400" baseline="0" dirty="0">
                          <a:latin typeface="Calibri" panose="020F0502020204030204" pitchFamily="34" charset="0"/>
                        </a:rPr>
                        <a:t>termini</a:t>
                      </a:r>
                    </a:p>
                    <a:p>
                      <a:pPr algn="ctr"/>
                      <a:r>
                        <a:rPr lang="ca-ES" sz="1400" baseline="0" dirty="0">
                          <a:latin typeface="Calibri" panose="020F0502020204030204" pitchFamily="34" charset="0"/>
                        </a:rPr>
                        <a:t>convocatòria:</a:t>
                      </a:r>
                    </a:p>
                    <a:p>
                      <a:pPr algn="ctr"/>
                      <a:r>
                        <a:rPr lang="ca-ES" sz="1400" baseline="0" dirty="0">
                          <a:latin typeface="Calibri" panose="020F0502020204030204" pitchFamily="34" charset="0"/>
                        </a:rPr>
                        <a:t>14/02/2025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a-ES" sz="1200" dirty="0">
                        <a:latin typeface="Calibri" panose="020F0502020204030204" pitchFamily="34" charset="0"/>
                      </a:endParaRPr>
                    </a:p>
                    <a:p>
                      <a:pPr algn="ctr"/>
                      <a:r>
                        <a:rPr lang="ca-ES" sz="1400" dirty="0">
                          <a:latin typeface="Calibri" panose="020F0502020204030204" pitchFamily="34" charset="0"/>
                        </a:rPr>
                        <a:t>Finalització</a:t>
                      </a:r>
                    </a:p>
                    <a:p>
                      <a:pPr algn="ctr"/>
                      <a:r>
                        <a:rPr lang="ca-ES" sz="1400" dirty="0">
                          <a:latin typeface="Calibri" panose="020F0502020204030204" pitchFamily="34" charset="0"/>
                        </a:rPr>
                        <a:t>termini</a:t>
                      </a:r>
                    </a:p>
                    <a:p>
                      <a:pPr algn="ctr"/>
                      <a:r>
                        <a:rPr lang="ca-ES" sz="1400" dirty="0">
                          <a:latin typeface="Calibri" panose="020F0502020204030204" pitchFamily="34" charset="0"/>
                        </a:rPr>
                        <a:t>convocatòria:</a:t>
                      </a:r>
                    </a:p>
                    <a:p>
                      <a:pPr algn="ctr"/>
                      <a:r>
                        <a:rPr lang="ca-ES" sz="1400" dirty="0">
                          <a:latin typeface="Calibri" panose="020F0502020204030204" pitchFamily="34" charset="0"/>
                        </a:rPr>
                        <a:t>21/03/2025</a:t>
                      </a:r>
                    </a:p>
                    <a:p>
                      <a:pPr marL="0" marR="0" lvl="0" indent="0" algn="ctr" defTabSz="457200" rtl="0" eaLnBrk="1" fontAlgn="auto" latinLnBrk="0" hangingPunct="1">
                        <a:lnSpc>
                          <a:spcPct val="100000"/>
                        </a:lnSpc>
                        <a:spcBef>
                          <a:spcPts val="0"/>
                        </a:spcBef>
                        <a:spcAft>
                          <a:spcPts val="0"/>
                        </a:spcAft>
                        <a:buClrTx/>
                        <a:buSzTx/>
                        <a:buFontTx/>
                        <a:buNone/>
                        <a:tabLst/>
                        <a:defRPr/>
                      </a:pPr>
                      <a:r>
                        <a:rPr lang="ca-ES" sz="1800" b="1" baseline="0" dirty="0">
                          <a:solidFill>
                            <a:schemeClr val="bg1"/>
                          </a:solidFill>
                          <a:latin typeface="Calibri" panose="020F050202020403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a-ES" sz="1400" dirty="0">
                        <a:latin typeface="Calibri" panose="020F0502020204030204" pitchFamily="34" charset="0"/>
                      </a:endParaRPr>
                    </a:p>
                    <a:p>
                      <a:pPr algn="ctr"/>
                      <a:r>
                        <a:rPr lang="ca-ES" sz="1400" dirty="0">
                          <a:latin typeface="Calibri" panose="020F0502020204030204" pitchFamily="34" charset="0"/>
                        </a:rPr>
                        <a:t>Avaluació</a:t>
                      </a:r>
                    </a:p>
                    <a:p>
                      <a:pPr algn="ctr"/>
                      <a:r>
                        <a:rPr lang="ca-ES" sz="1400" dirty="0">
                          <a:latin typeface="Calibri" panose="020F0502020204030204" pitchFamily="34" charset="0"/>
                        </a:rPr>
                        <a:t>comissions</a:t>
                      </a:r>
                    </a:p>
                    <a:p>
                      <a:pPr algn="ctr"/>
                      <a:r>
                        <a:rPr lang="ca-ES" sz="1400" dirty="0">
                          <a:latin typeface="Calibri" panose="020F0502020204030204" pitchFamily="34" charset="0"/>
                        </a:rPr>
                        <a:t>d’avaluació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a-ES" sz="1400" dirty="0">
                        <a:latin typeface="Calibri" panose="020F0502020204030204" pitchFamily="34" charset="0"/>
                      </a:endParaRPr>
                    </a:p>
                    <a:p>
                      <a:pPr algn="ctr"/>
                      <a:r>
                        <a:rPr lang="ca-ES" sz="1400" dirty="0">
                          <a:solidFill>
                            <a:schemeClr val="tx1"/>
                          </a:solidFill>
                          <a:latin typeface="Calibri" panose="020F0502020204030204" pitchFamily="34" charset="0"/>
                        </a:rPr>
                        <a:t>Resolució i tramesa AQU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a-ES" sz="1400" dirty="0">
                        <a:latin typeface="Calibri" panose="020F0502020204030204" pitchFamily="34" charset="0"/>
                      </a:endParaRPr>
                    </a:p>
                    <a:p>
                      <a:pPr algn="ctr"/>
                      <a:r>
                        <a:rPr lang="ca-ES" sz="1400" dirty="0">
                          <a:latin typeface="Calibri" panose="020F0502020204030204" pitchFamily="34" charset="0"/>
                        </a:rPr>
                        <a:t>Certificació</a:t>
                      </a:r>
                    </a:p>
                    <a:p>
                      <a:pPr algn="ctr"/>
                      <a:r>
                        <a:rPr lang="ca-ES" sz="1400" dirty="0">
                          <a:latin typeface="Calibri" panose="020F0502020204030204" pitchFamily="34" charset="0"/>
                        </a:rPr>
                        <a:t>AQU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ca-ES" sz="1400" dirty="0">
                        <a:latin typeface="Calibri" panose="020F0502020204030204" pitchFamily="34" charset="0"/>
                      </a:endParaRPr>
                    </a:p>
                    <a:p>
                      <a:pPr algn="ctr"/>
                      <a:r>
                        <a:rPr lang="ca-ES" sz="1400" dirty="0">
                          <a:latin typeface="Calibri" panose="020F0502020204030204" pitchFamily="34" charset="0"/>
                        </a:rPr>
                        <a:t>Reconeixement i</a:t>
                      </a:r>
                    </a:p>
                    <a:p>
                      <a:pPr algn="ctr"/>
                      <a:r>
                        <a:rPr lang="ca-ES" sz="1400" dirty="0">
                          <a:latin typeface="Calibri" panose="020F0502020204030204" pitchFamily="34" charset="0"/>
                        </a:rPr>
                        <a:t>abonament tram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1139585"/>
                  </a:ext>
                </a:extLst>
              </a:tr>
            </a:tbl>
          </a:graphicData>
        </a:graphic>
      </p:graphicFrame>
    </p:spTree>
    <p:extLst>
      <p:ext uri="{BB962C8B-B14F-4D97-AF65-F5344CB8AC3E}">
        <p14:creationId xmlns:p14="http://schemas.microsoft.com/office/powerpoint/2010/main" val="24493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11D93-D537-28D9-03BC-A9AF3736A2EE}"/>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2E2665D7-4F03-53E0-0EDC-DE0EA16F82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5ADF6840-09C6-BA6F-1B92-A32B0CF4D1D4}"/>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42FA1161-FAE3-9C4B-8AB6-B7FA4C7BC084}"/>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22</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A9A18D94-7803-F1BE-3FF6-C67C15896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68374068-BBFF-C740-71D4-E42F0FE7236B}"/>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5C558550-4CB9-1A47-FDE5-01D028BD3FB6}"/>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2025</a:t>
            </a:r>
          </a:p>
        </p:txBody>
      </p:sp>
      <p:graphicFrame>
        <p:nvGraphicFramePr>
          <p:cNvPr id="7" name="Diagrama 6">
            <a:extLst>
              <a:ext uri="{FF2B5EF4-FFF2-40B4-BE49-F238E27FC236}">
                <a16:creationId xmlns:a16="http://schemas.microsoft.com/office/drawing/2014/main" id="{D9A0703F-48F8-6CA0-DC36-626D38AA3BED}"/>
              </a:ext>
            </a:extLst>
          </p:cNvPr>
          <p:cNvGraphicFramePr/>
          <p:nvPr>
            <p:extLst>
              <p:ext uri="{D42A27DB-BD31-4B8C-83A1-F6EECF244321}">
                <p14:modId xmlns:p14="http://schemas.microsoft.com/office/powerpoint/2010/main" val="2126847532"/>
              </p:ext>
            </p:extLst>
          </p:nvPr>
        </p:nvGraphicFramePr>
        <p:xfrm>
          <a:off x="179512" y="795252"/>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tge 3">
            <a:extLst>
              <a:ext uri="{FF2B5EF4-FFF2-40B4-BE49-F238E27FC236}">
                <a16:creationId xmlns:a16="http://schemas.microsoft.com/office/drawing/2014/main" id="{FD40188E-B159-083F-17F5-6DF57EC38174}"/>
              </a:ext>
            </a:extLst>
          </p:cNvPr>
          <p:cNvPicPr>
            <a:picLocks noChangeAspect="1"/>
          </p:cNvPicPr>
          <p:nvPr/>
        </p:nvPicPr>
        <p:blipFill>
          <a:blip r:embed="rId11"/>
          <a:stretch>
            <a:fillRect/>
          </a:stretch>
        </p:blipFill>
        <p:spPr>
          <a:xfrm>
            <a:off x="2803753" y="1700987"/>
            <a:ext cx="2971760" cy="2647261"/>
          </a:xfrm>
          <a:prstGeom prst="rect">
            <a:avLst/>
          </a:prstGeom>
        </p:spPr>
      </p:pic>
      <p:sp>
        <p:nvSpPr>
          <p:cNvPr id="6" name="CuadroTexto 3">
            <a:extLst>
              <a:ext uri="{FF2B5EF4-FFF2-40B4-BE49-F238E27FC236}">
                <a16:creationId xmlns:a16="http://schemas.microsoft.com/office/drawing/2014/main" id="{96A162B2-10F2-3819-049F-A4118FF192DB}"/>
              </a:ext>
            </a:extLst>
          </p:cNvPr>
          <p:cNvSpPr txBox="1"/>
          <p:nvPr/>
        </p:nvSpPr>
        <p:spPr>
          <a:xfrm>
            <a:off x="88072" y="1222364"/>
            <a:ext cx="6330581" cy="523220"/>
          </a:xfrm>
          <a:prstGeom prst="rect">
            <a:avLst/>
          </a:prstGeom>
          <a:noFill/>
        </p:spPr>
        <p:txBody>
          <a:bodyPr wrap="square" rtlCol="0">
            <a:spAutoFit/>
          </a:bodyPr>
          <a:lstStyle/>
          <a:p>
            <a:r>
              <a:rPr lang="ca-ES" sz="2800" dirty="0">
                <a:latin typeface="Calibri"/>
                <a:ea typeface="Times New Roman"/>
                <a:cs typeface="Calibri"/>
                <a:hlinkClick r:id="rId12"/>
              </a:rPr>
              <a:t>Informació </a:t>
            </a:r>
            <a:r>
              <a:rPr lang="ca-ES" sz="2800" dirty="0">
                <a:latin typeface="Calibri"/>
                <a:ea typeface="Times New Roman"/>
                <a:cs typeface="Calibri"/>
                <a:hlinkClick r:id="rId13"/>
              </a:rPr>
              <a:t>convocatòria</a:t>
            </a:r>
            <a:r>
              <a:rPr lang="ca-ES" sz="2800" dirty="0">
                <a:latin typeface="Calibri"/>
                <a:ea typeface="Times New Roman"/>
                <a:cs typeface="Calibri"/>
                <a:hlinkClick r:id="rId12"/>
              </a:rPr>
              <a:t>:</a:t>
            </a:r>
            <a:endParaRPr lang="ca-ES" sz="2800" dirty="0">
              <a:latin typeface="Calibri"/>
              <a:ea typeface="Times New Roman"/>
              <a:cs typeface="Calibri"/>
            </a:endParaRPr>
          </a:p>
        </p:txBody>
      </p:sp>
      <p:sp>
        <p:nvSpPr>
          <p:cNvPr id="8" name="Fletxa: dreta 7">
            <a:extLst>
              <a:ext uri="{FF2B5EF4-FFF2-40B4-BE49-F238E27FC236}">
                <a16:creationId xmlns:a16="http://schemas.microsoft.com/office/drawing/2014/main" id="{332FE529-0C24-22D6-9AA0-8A9668DD894E}"/>
              </a:ext>
            </a:extLst>
          </p:cNvPr>
          <p:cNvSpPr/>
          <p:nvPr/>
        </p:nvSpPr>
        <p:spPr>
          <a:xfrm rot="1154615">
            <a:off x="1822940" y="3781332"/>
            <a:ext cx="923549" cy="504056"/>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9371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66B2A-340E-1EEB-EB85-D7DCD9FB50AE}"/>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BB6DADE1-20C4-E97B-50CC-0A99319C43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2CF3BD85-17B8-FA47-DA96-E7E6F2B15B2A}"/>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A384CC5A-86D6-CFCB-ED83-34F03D2FA3A1}"/>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23</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FCB378A1-541A-0452-1DC7-BAB05308A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03F6A9B7-E970-EF4F-8065-5FA34181F251}"/>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2AEBBD2A-91A2-67B5-C311-58BB8988AFCF}"/>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2025</a:t>
            </a:r>
          </a:p>
        </p:txBody>
      </p:sp>
      <p:graphicFrame>
        <p:nvGraphicFramePr>
          <p:cNvPr id="7" name="Diagrama 6">
            <a:extLst>
              <a:ext uri="{FF2B5EF4-FFF2-40B4-BE49-F238E27FC236}">
                <a16:creationId xmlns:a16="http://schemas.microsoft.com/office/drawing/2014/main" id="{774CB173-FEFA-9ED1-BA46-3A377C0B3827}"/>
              </a:ext>
            </a:extLst>
          </p:cNvPr>
          <p:cNvGraphicFramePr/>
          <p:nvPr/>
        </p:nvGraphicFramePr>
        <p:xfrm>
          <a:off x="179512" y="795252"/>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CuadroTexto 3">
            <a:extLst>
              <a:ext uri="{FF2B5EF4-FFF2-40B4-BE49-F238E27FC236}">
                <a16:creationId xmlns:a16="http://schemas.microsoft.com/office/drawing/2014/main" id="{A91A5EDA-F38E-0E5E-698C-BFDA98A40078}"/>
              </a:ext>
            </a:extLst>
          </p:cNvPr>
          <p:cNvSpPr txBox="1"/>
          <p:nvPr/>
        </p:nvSpPr>
        <p:spPr>
          <a:xfrm>
            <a:off x="88072" y="1712472"/>
            <a:ext cx="2655128" cy="338554"/>
          </a:xfrm>
          <a:prstGeom prst="rect">
            <a:avLst/>
          </a:prstGeom>
          <a:noFill/>
        </p:spPr>
        <p:txBody>
          <a:bodyPr wrap="square" rtlCol="0">
            <a:spAutoFit/>
          </a:bodyPr>
          <a:lstStyle/>
          <a:p>
            <a:r>
              <a:rPr lang="ca-ES" sz="1600" dirty="0">
                <a:latin typeface="Calibri"/>
                <a:ea typeface="Times New Roman"/>
                <a:cs typeface="Calibri"/>
              </a:rPr>
              <a:t>Accés a la sol·licitud/informe</a:t>
            </a:r>
          </a:p>
        </p:txBody>
      </p:sp>
      <p:sp>
        <p:nvSpPr>
          <p:cNvPr id="9" name="CuadroTexto 3">
            <a:extLst>
              <a:ext uri="{FF2B5EF4-FFF2-40B4-BE49-F238E27FC236}">
                <a16:creationId xmlns:a16="http://schemas.microsoft.com/office/drawing/2014/main" id="{75724ED5-1B0E-4DE2-CE28-475293F09551}"/>
              </a:ext>
            </a:extLst>
          </p:cNvPr>
          <p:cNvSpPr txBox="1"/>
          <p:nvPr/>
        </p:nvSpPr>
        <p:spPr>
          <a:xfrm>
            <a:off x="490688" y="2401406"/>
            <a:ext cx="2286637" cy="400110"/>
          </a:xfrm>
          <a:prstGeom prst="rect">
            <a:avLst/>
          </a:prstGeom>
          <a:noFill/>
        </p:spPr>
        <p:txBody>
          <a:bodyPr wrap="square" rtlCol="0">
            <a:spAutoFit/>
          </a:bodyPr>
          <a:lstStyle/>
          <a:p>
            <a:r>
              <a:rPr lang="ca-ES" sz="2000" dirty="0">
                <a:latin typeface="Calibri"/>
                <a:ea typeface="Times New Roman"/>
                <a:cs typeface="Calibri"/>
                <a:hlinkClick r:id="rId11"/>
              </a:rPr>
              <a:t>Accés a </a:t>
            </a:r>
            <a:r>
              <a:rPr lang="ca-ES" sz="2000" dirty="0">
                <a:latin typeface="Calibri"/>
                <a:ea typeface="Times New Roman"/>
                <a:cs typeface="Calibri"/>
                <a:hlinkClick r:id="rId12"/>
              </a:rPr>
              <a:t>e-formulari</a:t>
            </a:r>
            <a:endParaRPr lang="ca-ES" sz="2000" dirty="0">
              <a:latin typeface="Calibri"/>
              <a:ea typeface="Times New Roman"/>
              <a:cs typeface="Calibri"/>
            </a:endParaRPr>
          </a:p>
        </p:txBody>
      </p:sp>
      <p:sp>
        <p:nvSpPr>
          <p:cNvPr id="10" name="Fletxa: dreta 9">
            <a:extLst>
              <a:ext uri="{FF2B5EF4-FFF2-40B4-BE49-F238E27FC236}">
                <a16:creationId xmlns:a16="http://schemas.microsoft.com/office/drawing/2014/main" id="{A3B25D2E-E4F9-3EC7-5054-797A3089A7F9}"/>
              </a:ext>
            </a:extLst>
          </p:cNvPr>
          <p:cNvSpPr/>
          <p:nvPr/>
        </p:nvSpPr>
        <p:spPr>
          <a:xfrm>
            <a:off x="2640842" y="1749925"/>
            <a:ext cx="523725" cy="263649"/>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3" name="Fletxa: dreta 12">
            <a:extLst>
              <a:ext uri="{FF2B5EF4-FFF2-40B4-BE49-F238E27FC236}">
                <a16:creationId xmlns:a16="http://schemas.microsoft.com/office/drawing/2014/main" id="{49C6AA37-0470-F119-67B3-3A57AA7A631F}"/>
              </a:ext>
            </a:extLst>
          </p:cNvPr>
          <p:cNvSpPr/>
          <p:nvPr/>
        </p:nvSpPr>
        <p:spPr>
          <a:xfrm>
            <a:off x="2640842" y="2478706"/>
            <a:ext cx="523725" cy="263649"/>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5" name="Imatge 14">
            <a:extLst>
              <a:ext uri="{FF2B5EF4-FFF2-40B4-BE49-F238E27FC236}">
                <a16:creationId xmlns:a16="http://schemas.microsoft.com/office/drawing/2014/main" id="{52960764-59B1-DEE7-5842-FFE30BCAD078}"/>
              </a:ext>
            </a:extLst>
          </p:cNvPr>
          <p:cNvPicPr>
            <a:picLocks noChangeAspect="1"/>
          </p:cNvPicPr>
          <p:nvPr/>
        </p:nvPicPr>
        <p:blipFill>
          <a:blip r:embed="rId13"/>
          <a:stretch>
            <a:fillRect/>
          </a:stretch>
        </p:blipFill>
        <p:spPr>
          <a:xfrm>
            <a:off x="3247293" y="1370089"/>
            <a:ext cx="3004163" cy="3053411"/>
          </a:xfrm>
          <a:prstGeom prst="rect">
            <a:avLst/>
          </a:prstGeom>
        </p:spPr>
      </p:pic>
    </p:spTree>
    <p:extLst>
      <p:ext uri="{BB962C8B-B14F-4D97-AF65-F5344CB8AC3E}">
        <p14:creationId xmlns:p14="http://schemas.microsoft.com/office/powerpoint/2010/main" val="62577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597F-349C-B329-B705-DBE3782787D1}"/>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0A389441-FC65-4380-DAB3-74BE124713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C118E2C0-C2AD-84C7-262E-548948D941BB}"/>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296E1507-5CC0-A161-6D41-6C7F0A06423C}"/>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24</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CE4507BE-23B7-47A0-C799-A59FF9D06B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0A085DC8-3BF9-3629-4C58-B2172C31A769}"/>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5B81074B-2CBC-E0DC-FA65-7A0DD04E70A0}"/>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2025</a:t>
            </a:r>
          </a:p>
        </p:txBody>
      </p:sp>
      <p:graphicFrame>
        <p:nvGraphicFramePr>
          <p:cNvPr id="7" name="Diagrama 6">
            <a:extLst>
              <a:ext uri="{FF2B5EF4-FFF2-40B4-BE49-F238E27FC236}">
                <a16:creationId xmlns:a16="http://schemas.microsoft.com/office/drawing/2014/main" id="{62A4EABA-32E7-98B1-BAAC-1F52BABA131F}"/>
              </a:ext>
            </a:extLst>
          </p:cNvPr>
          <p:cNvGraphicFramePr/>
          <p:nvPr/>
        </p:nvGraphicFramePr>
        <p:xfrm>
          <a:off x="179512" y="795252"/>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B9530244-4994-B784-A5E4-3CB361AA0F9A}"/>
              </a:ext>
            </a:extLst>
          </p:cNvPr>
          <p:cNvSpPr txBox="1"/>
          <p:nvPr/>
        </p:nvSpPr>
        <p:spPr>
          <a:xfrm>
            <a:off x="88072" y="1390387"/>
            <a:ext cx="8784976" cy="29578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Comunicació PDI &gt;= 5 anys: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ca-ES" sz="20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Full de dades personalitzat:</a:t>
            </a:r>
          </a:p>
          <a:p>
            <a:pPr marL="1257300" marR="0" lvl="2"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a-ES"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Proposta OQD a partir dels anys de contractació.</a:t>
            </a:r>
          </a:p>
          <a:p>
            <a:pPr marL="1257300" marR="0" lvl="2"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a-ES" dirty="0">
                <a:solidFill>
                  <a:srgbClr val="EEECE1">
                    <a:lumMod val="25000"/>
                  </a:srgbClr>
                </a:solidFill>
                <a:latin typeface="Calibri" panose="020F0502020204030204" pitchFamily="34" charset="0"/>
              </a:rPr>
              <a:t>Un tram o més</a:t>
            </a:r>
            <a:r>
              <a:rPr kumimoji="0" lang="ca-ES"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a:t>
            </a:r>
          </a:p>
          <a:p>
            <a:pPr marL="1257300" marR="0" lvl="2"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a-ES" dirty="0">
                <a:solidFill>
                  <a:srgbClr val="EEECE1">
                    <a:lumMod val="25000"/>
                  </a:srgbClr>
                </a:solidFill>
                <a:latin typeface="Calibri" panose="020F0502020204030204" pitchFamily="34" charset="0"/>
              </a:rPr>
              <a:t>En alguns casos, valorant els mèrits, us adoneu que us convindria modificar el període o períodes a avaluar. Escriure OQD per demanar full de dades corresponent.</a:t>
            </a:r>
          </a:p>
        </p:txBody>
      </p:sp>
    </p:spTree>
    <p:extLst>
      <p:ext uri="{BB962C8B-B14F-4D97-AF65-F5344CB8AC3E}">
        <p14:creationId xmlns:p14="http://schemas.microsoft.com/office/powerpoint/2010/main" val="35745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74F84-3A7E-E63D-3AA1-F4145F076A67}"/>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B8524043-3DEE-1106-50C1-2BA42A6654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91C639E0-BBFA-9D45-E506-B0CD305DD8D4}"/>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33D64099-50BB-F6AE-B60C-16096A540EBE}"/>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25</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0EA7FE78-D37E-0AEB-136C-A9C3ED1A69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058EBBD2-D20E-53C8-1EC0-AB72EF6068F5}"/>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4052656F-3B62-CE7A-1871-3EC0CE366C0B}"/>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2025</a:t>
            </a:r>
          </a:p>
        </p:txBody>
      </p:sp>
      <p:graphicFrame>
        <p:nvGraphicFramePr>
          <p:cNvPr id="7" name="Diagrama 6">
            <a:extLst>
              <a:ext uri="{FF2B5EF4-FFF2-40B4-BE49-F238E27FC236}">
                <a16:creationId xmlns:a16="http://schemas.microsoft.com/office/drawing/2014/main" id="{77496B41-DF58-F9A6-262D-2AFC00F39F4E}"/>
              </a:ext>
            </a:extLst>
          </p:cNvPr>
          <p:cNvGraphicFramePr/>
          <p:nvPr/>
        </p:nvGraphicFramePr>
        <p:xfrm>
          <a:off x="179512" y="795252"/>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87FEEBE0-056D-47C9-89D9-290B3C9131F4}"/>
              </a:ext>
            </a:extLst>
          </p:cNvPr>
          <p:cNvSpPr txBox="1"/>
          <p:nvPr/>
        </p:nvSpPr>
        <p:spPr>
          <a:xfrm>
            <a:off x="179512" y="1483974"/>
            <a:ext cx="87849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Comunicació PDI &gt;= 5 anys: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ca-ES" sz="200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Full de dades personalitzat:</a:t>
            </a:r>
          </a:p>
          <a:p>
            <a:pPr marL="1257300" lvl="2" indent="-342900">
              <a:buFont typeface="Arial" panose="020B0604020202020204" pitchFamily="34" charset="0"/>
              <a:buChar char="•"/>
            </a:pPr>
            <a:r>
              <a:rPr lang="ca-ES" dirty="0">
                <a:solidFill>
                  <a:srgbClr val="EEECE1">
                    <a:lumMod val="25000"/>
                  </a:srgbClr>
                </a:solidFill>
                <a:latin typeface="Calibri" panose="020F0502020204030204" pitchFamily="34" charset="0"/>
              </a:rPr>
              <a:t>Detecteu que manca informació que afecta als requisits (període de sol·licitud, potencial docent, mínim 30 crèdits).</a:t>
            </a:r>
          </a:p>
          <a:p>
            <a:pPr marL="1257300" lvl="2" indent="-342900">
              <a:buFont typeface="Arial" panose="020B0604020202020204" pitchFamily="34" charset="0"/>
              <a:buChar char="•"/>
            </a:pPr>
            <a:endParaRPr lang="ca-ES" dirty="0">
              <a:solidFill>
                <a:srgbClr val="EEECE1">
                  <a:lumMod val="25000"/>
                </a:srgbClr>
              </a:solidFill>
              <a:latin typeface="Calibri" panose="020F0502020204030204" pitchFamily="34" charset="0"/>
            </a:endParaRPr>
          </a:p>
          <a:p>
            <a:pPr lvl="2"/>
            <a:r>
              <a:rPr kumimoji="0" lang="ca-ES"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APARTAT ESMENES DE LA SOL·LICITUD I INFORME (</a:t>
            </a:r>
            <a:r>
              <a:rPr kumimoji="0" lang="ca-ES" sz="1600"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amb justificació acreditativa</a:t>
            </a:r>
            <a:r>
              <a:rPr kumimoji="0" lang="ca-ES"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a:t>
            </a:r>
          </a:p>
          <a:p>
            <a:pPr marL="1657350" lvl="3" indent="-285750">
              <a:buFont typeface="Arial" panose="020B0604020202020204" pitchFamily="34" charset="0"/>
              <a:buChar char="•"/>
            </a:pPr>
            <a:r>
              <a:rPr lang="ca-ES" noProof="0" dirty="0">
                <a:solidFill>
                  <a:srgbClr val="EEECE1">
                    <a:lumMod val="25000"/>
                  </a:srgbClr>
                </a:solidFill>
                <a:latin typeface="Calibri" panose="020F0502020204030204" pitchFamily="34" charset="0"/>
              </a:rPr>
              <a:t>Contractació (UPAC)</a:t>
            </a:r>
          </a:p>
          <a:p>
            <a:pPr marL="1657350" lvl="3" indent="-285750">
              <a:buFont typeface="Arial" panose="020B0604020202020204" pitchFamily="34" charset="0"/>
              <a:buChar char="•"/>
            </a:pPr>
            <a:r>
              <a:rPr kumimoji="0" lang="ca-ES"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Docè</a:t>
            </a:r>
            <a:r>
              <a:rPr lang="ca-ES" dirty="0">
                <a:solidFill>
                  <a:srgbClr val="EEECE1">
                    <a:lumMod val="25000"/>
                  </a:srgbClr>
                </a:solidFill>
                <a:latin typeface="Calibri" panose="020F0502020204030204" pitchFamily="34" charset="0"/>
              </a:rPr>
              <a:t>ncia (Departament o certificats externs)</a:t>
            </a:r>
          </a:p>
        </p:txBody>
      </p:sp>
    </p:spTree>
    <p:extLst>
      <p:ext uri="{BB962C8B-B14F-4D97-AF65-F5344CB8AC3E}">
        <p14:creationId xmlns:p14="http://schemas.microsoft.com/office/powerpoint/2010/main" val="19127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3955B-2FCA-EFA0-FD62-DD739513EB52}"/>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5AE4673F-8335-38C2-AA4F-2CFEC711AA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682DDB29-1479-2064-06ED-66FDA4C2F7EB}"/>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8AE7B529-948B-EC33-B53F-8FC8E4D1009D}"/>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26</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213E2712-CDF2-06B5-2772-707E9DC3A3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0E6F5C8F-BD9F-1455-E390-4E4EE77F231A}"/>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7E02E46F-892D-B4DD-B060-6BB000B63F57}"/>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2025</a:t>
            </a:r>
          </a:p>
        </p:txBody>
      </p:sp>
      <p:graphicFrame>
        <p:nvGraphicFramePr>
          <p:cNvPr id="7" name="Diagrama 6">
            <a:extLst>
              <a:ext uri="{FF2B5EF4-FFF2-40B4-BE49-F238E27FC236}">
                <a16:creationId xmlns:a16="http://schemas.microsoft.com/office/drawing/2014/main" id="{E34EA6D0-D31B-2877-4699-7B893F53ECDC}"/>
              </a:ext>
            </a:extLst>
          </p:cNvPr>
          <p:cNvGraphicFramePr/>
          <p:nvPr/>
        </p:nvGraphicFramePr>
        <p:xfrm>
          <a:off x="179512" y="795252"/>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33DA97CD-56DE-1478-FF1C-4EC45D108C58}"/>
              </a:ext>
            </a:extLst>
          </p:cNvPr>
          <p:cNvSpPr txBox="1"/>
          <p:nvPr/>
        </p:nvSpPr>
        <p:spPr>
          <a:xfrm>
            <a:off x="179512" y="1414854"/>
            <a:ext cx="8784976"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20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Comunicació PDI &gt;= 5 anys: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ca-ES" sz="20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rPr>
              <a:t>Full de dades personalitzat:</a:t>
            </a:r>
          </a:p>
          <a:p>
            <a:pPr marR="0" lvl="1" algn="l" defTabSz="914400" rtl="0" eaLnBrk="1" fontAlgn="auto" latinLnBrk="0" hangingPunct="1">
              <a:lnSpc>
                <a:spcPct val="100000"/>
              </a:lnSpc>
              <a:spcBef>
                <a:spcPts val="0"/>
              </a:spcBef>
              <a:spcAft>
                <a:spcPts val="0"/>
              </a:spcAft>
              <a:buClrTx/>
              <a:buSzTx/>
              <a:tabLst/>
              <a:defRPr/>
            </a:pPr>
            <a:endParaRPr kumimoji="0" lang="ca-ES" sz="2000"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1257300" lvl="2" indent="-342900">
              <a:buFont typeface="Arial" panose="020B0604020202020204" pitchFamily="34" charset="0"/>
              <a:buChar char="•"/>
            </a:pPr>
            <a:r>
              <a:rPr lang="ca-ES" dirty="0">
                <a:solidFill>
                  <a:srgbClr val="EEECE1">
                    <a:lumMod val="25000"/>
                  </a:srgbClr>
                </a:solidFill>
                <a:latin typeface="Calibri" panose="020F0502020204030204" pitchFamily="34" charset="0"/>
              </a:rPr>
              <a:t>Voleu afegir mèrits en alguns indicadors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ca-ES"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ca-ES"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ELS CONSIGNEU A L’APARTAT CORRESPONENT DE LA SOL·LICITUD I INFORME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ca-ES" dirty="0">
              <a:solidFill>
                <a:srgbClr val="EEECE1">
                  <a:lumMod val="25000"/>
                </a:srgbClr>
              </a:solidFill>
              <a:latin typeface="Calibri" panose="020F0502020204030204" pitchFamily="34" charset="0"/>
            </a:endParaRPr>
          </a:p>
          <a:p>
            <a:pPr marL="354013" marR="0" lvl="2" algn="l" defTabSz="914400" rtl="0" eaLnBrk="1" fontAlgn="auto" latinLnBrk="0" hangingPunct="1">
              <a:lnSpc>
                <a:spcPct val="100000"/>
              </a:lnSpc>
              <a:spcBef>
                <a:spcPts val="0"/>
              </a:spcBef>
              <a:spcAft>
                <a:spcPts val="0"/>
              </a:spcAft>
              <a:buClrTx/>
              <a:buSzTx/>
              <a:buFontTx/>
              <a:buNone/>
              <a:tabLst/>
              <a:defRPr/>
            </a:pPr>
            <a:r>
              <a:rPr kumimoji="0" lang="ca-ES" i="0" u="none" strike="noStrike" kern="1200" cap="none" spc="0" normalizeH="0" baseline="0" dirty="0">
                <a:ln>
                  <a:noFill/>
                </a:ln>
                <a:solidFill>
                  <a:srgbClr val="EEECE1">
                    <a:lumMod val="25000"/>
                  </a:srgbClr>
                </a:solidFill>
                <a:effectLst/>
                <a:uLnTx/>
                <a:uFillTx/>
                <a:latin typeface="Calibri" panose="020F0502020204030204" pitchFamily="34" charset="0"/>
                <a:ea typeface="+mn-ea"/>
                <a:cs typeface="+mn-cs"/>
              </a:rPr>
              <a:t>Tots els mèrits afegits al document de sol·licitud i informe han de venir acompanyats de la justificació acreditativa corresponent</a:t>
            </a:r>
            <a:endParaRPr kumimoji="0" lang="ca-ES" b="0" i="0" u="none" strike="noStrike" kern="1200" cap="none" spc="0" normalizeH="0" baseline="0" noProof="0" dirty="0">
              <a:ln>
                <a:noFill/>
              </a:ln>
              <a:solidFill>
                <a:srgbClr val="EEECE1">
                  <a:lumMod val="25000"/>
                </a:srgb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5151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61A0B-0868-D437-52FE-DA099DC46D47}"/>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C249C7C5-7350-D965-3FC1-673F4C36E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DE90CD4B-CCFF-24B9-182A-9D8B8F0C342B}"/>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85A5BD8A-F672-E6EB-D132-ACFC0BB79572}"/>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27</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65048E65-7286-1D1A-C070-DB7D9634E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C82EC50C-F323-C195-F5E7-4E92A9C19297}"/>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5DC74E14-6460-0D65-EC4F-A9F2A9CB830C}"/>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3. Convocatòria 2025</a:t>
            </a:r>
          </a:p>
        </p:txBody>
      </p:sp>
      <p:graphicFrame>
        <p:nvGraphicFramePr>
          <p:cNvPr id="7" name="Diagrama 6">
            <a:extLst>
              <a:ext uri="{FF2B5EF4-FFF2-40B4-BE49-F238E27FC236}">
                <a16:creationId xmlns:a16="http://schemas.microsoft.com/office/drawing/2014/main" id="{041EBF84-71B3-A95B-9B78-9C444139AD66}"/>
              </a:ext>
            </a:extLst>
          </p:cNvPr>
          <p:cNvGraphicFramePr/>
          <p:nvPr>
            <p:extLst>
              <p:ext uri="{D42A27DB-BD31-4B8C-83A1-F6EECF244321}">
                <p14:modId xmlns:p14="http://schemas.microsoft.com/office/powerpoint/2010/main" val="3045519628"/>
              </p:ext>
            </p:extLst>
          </p:nvPr>
        </p:nvGraphicFramePr>
        <p:xfrm>
          <a:off x="179512" y="795252"/>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771E4835-DB36-871B-3FAB-3D8C265C5B73}"/>
              </a:ext>
            </a:extLst>
          </p:cNvPr>
          <p:cNvSpPr txBox="1"/>
          <p:nvPr/>
        </p:nvSpPr>
        <p:spPr>
          <a:xfrm>
            <a:off x="103542" y="1236450"/>
            <a:ext cx="8784976" cy="3293209"/>
          </a:xfrm>
          <a:prstGeom prst="rect">
            <a:avLst/>
          </a:prstGeom>
          <a:noFill/>
        </p:spPr>
        <p:txBody>
          <a:bodyPr wrap="square" rtlCol="0">
            <a:spAutoFit/>
          </a:bodyPr>
          <a:lstStyle/>
          <a:p>
            <a:r>
              <a:rPr lang="ca-ES" sz="1600" b="1" dirty="0">
                <a:solidFill>
                  <a:schemeClr val="bg2">
                    <a:lumMod val="25000"/>
                  </a:schemeClr>
                </a:solidFill>
                <a:latin typeface="Calibri"/>
                <a:ea typeface="Times New Roman"/>
                <a:cs typeface="Calibri"/>
              </a:rPr>
              <a:t>Competència: </a:t>
            </a:r>
            <a:r>
              <a:rPr lang="ca-ES" sz="1600" dirty="0">
                <a:solidFill>
                  <a:schemeClr val="bg2">
                    <a:lumMod val="25000"/>
                  </a:schemeClr>
                </a:solidFill>
                <a:latin typeface="Calibri"/>
                <a:ea typeface="Times New Roman"/>
                <a:cs typeface="Calibri"/>
              </a:rPr>
              <a:t>avaluar els expedients del professorat i recomanar al VREQ la valoració favorable o desfavorable.  </a:t>
            </a:r>
          </a:p>
          <a:p>
            <a:endParaRPr lang="ca-ES" sz="1600" dirty="0">
              <a:solidFill>
                <a:schemeClr val="bg2">
                  <a:lumMod val="25000"/>
                </a:schemeClr>
              </a:solidFill>
              <a:latin typeface="Calibri"/>
              <a:ea typeface="Times New Roman"/>
              <a:cs typeface="Calibri"/>
            </a:endParaRPr>
          </a:p>
          <a:p>
            <a:r>
              <a:rPr lang="ca-ES" sz="1600" b="1" dirty="0">
                <a:solidFill>
                  <a:schemeClr val="bg2">
                    <a:lumMod val="25000"/>
                  </a:schemeClr>
                </a:solidFill>
                <a:latin typeface="Calibri"/>
                <a:ea typeface="Times New Roman"/>
                <a:cs typeface="Calibri"/>
              </a:rPr>
              <a:t>Vinculades a branca de coneixement: </a:t>
            </a:r>
            <a:r>
              <a:rPr lang="ca-ES" sz="1600" dirty="0">
                <a:solidFill>
                  <a:schemeClr val="bg2">
                    <a:lumMod val="25000"/>
                  </a:schemeClr>
                </a:solidFill>
                <a:latin typeface="Calibri"/>
                <a:ea typeface="Times New Roman"/>
                <a:cs typeface="Calibri"/>
              </a:rPr>
              <a:t>arts i humanitats, ciències de la salut, ciències socials i jurídiques, i ciències i enginyeries.</a:t>
            </a:r>
          </a:p>
          <a:p>
            <a:endParaRPr lang="ca-ES" sz="1600" dirty="0">
              <a:solidFill>
                <a:schemeClr val="bg2">
                  <a:lumMod val="25000"/>
                </a:schemeClr>
              </a:solidFill>
              <a:latin typeface="Calibri"/>
              <a:ea typeface="Times New Roman"/>
              <a:cs typeface="Calibri"/>
            </a:endParaRPr>
          </a:p>
          <a:p>
            <a:r>
              <a:rPr lang="ca-ES" sz="1600" b="1" dirty="0">
                <a:solidFill>
                  <a:schemeClr val="bg2">
                    <a:lumMod val="25000"/>
                  </a:schemeClr>
                </a:solidFill>
                <a:latin typeface="Calibri"/>
                <a:ea typeface="Times New Roman"/>
                <a:cs typeface="Calibri"/>
              </a:rPr>
              <a:t>Formada, </a:t>
            </a:r>
            <a:r>
              <a:rPr lang="ca-ES" sz="1600" dirty="0">
                <a:solidFill>
                  <a:schemeClr val="bg2">
                    <a:lumMod val="25000"/>
                  </a:schemeClr>
                </a:solidFill>
                <a:latin typeface="Calibri"/>
                <a:ea typeface="Times New Roman"/>
                <a:cs typeface="Calibri"/>
              </a:rPr>
              <a:t>com a </a:t>
            </a:r>
            <a:r>
              <a:rPr lang="ca-ES" sz="1600" u="sng" dirty="0">
                <a:solidFill>
                  <a:schemeClr val="bg2">
                    <a:lumMod val="25000"/>
                  </a:schemeClr>
                </a:solidFill>
                <a:latin typeface="Calibri"/>
                <a:ea typeface="Times New Roman"/>
                <a:cs typeface="Calibri"/>
              </a:rPr>
              <a:t>mínim</a:t>
            </a:r>
            <a:r>
              <a:rPr lang="ca-ES" sz="1600" dirty="0">
                <a:solidFill>
                  <a:schemeClr val="bg2">
                    <a:lumMod val="25000"/>
                  </a:schemeClr>
                </a:solidFill>
                <a:latin typeface="Calibri"/>
                <a:ea typeface="Times New Roman"/>
                <a:cs typeface="Calibri"/>
              </a:rPr>
              <a:t>, per </a:t>
            </a:r>
            <a:r>
              <a:rPr lang="ca-ES" sz="1600" u="sng" dirty="0">
                <a:solidFill>
                  <a:schemeClr val="bg2">
                    <a:lumMod val="25000"/>
                  </a:schemeClr>
                </a:solidFill>
                <a:latin typeface="Calibri"/>
                <a:ea typeface="Times New Roman"/>
                <a:cs typeface="Calibri"/>
              </a:rPr>
              <a:t>tres professors/es</a:t>
            </a:r>
            <a:r>
              <a:rPr lang="ca-ES" sz="1600" dirty="0">
                <a:solidFill>
                  <a:schemeClr val="bg2">
                    <a:lumMod val="25000"/>
                  </a:schemeClr>
                </a:solidFill>
                <a:latin typeface="Calibri"/>
                <a:ea typeface="Times New Roman"/>
                <a:cs typeface="Calibri"/>
              </a:rPr>
              <a:t>. La composició és pública.</a:t>
            </a:r>
          </a:p>
          <a:p>
            <a:endParaRPr lang="ca-ES" sz="1600" dirty="0">
              <a:solidFill>
                <a:schemeClr val="bg2">
                  <a:lumMod val="25000"/>
                </a:schemeClr>
              </a:solidFill>
              <a:latin typeface="Calibri"/>
              <a:ea typeface="Times New Roman"/>
              <a:cs typeface="Calibri"/>
            </a:endParaRPr>
          </a:p>
          <a:p>
            <a:r>
              <a:rPr lang="ca-ES" sz="1600" b="1" dirty="0">
                <a:solidFill>
                  <a:schemeClr val="bg2">
                    <a:lumMod val="25000"/>
                  </a:schemeClr>
                </a:solidFill>
                <a:latin typeface="Calibri"/>
                <a:ea typeface="Times New Roman"/>
                <a:cs typeface="Calibri"/>
              </a:rPr>
              <a:t>El professorat que forma part compleix </a:t>
            </a:r>
            <a:r>
              <a:rPr lang="ca-ES" sz="1600" dirty="0">
                <a:solidFill>
                  <a:schemeClr val="bg2">
                    <a:lumMod val="25000"/>
                  </a:schemeClr>
                </a:solidFill>
                <a:latin typeface="Calibri"/>
                <a:ea typeface="Times New Roman"/>
                <a:cs typeface="Calibri"/>
              </a:rPr>
              <a:t>(punt 5.8 de la Guia AAD)</a:t>
            </a:r>
            <a:r>
              <a:rPr lang="ca-ES" sz="1600" b="1" dirty="0">
                <a:solidFill>
                  <a:schemeClr val="bg2">
                    <a:lumMod val="25000"/>
                  </a:schemeClr>
                </a:solidFill>
                <a:latin typeface="Calibri"/>
                <a:ea typeface="Times New Roman"/>
                <a:cs typeface="Calibri"/>
              </a:rPr>
              <a:t>:</a:t>
            </a:r>
            <a:endParaRPr lang="ca-ES" sz="1600" dirty="0">
              <a:solidFill>
                <a:schemeClr val="bg2">
                  <a:lumMod val="25000"/>
                </a:schemeClr>
              </a:solidFill>
              <a:latin typeface="Calibri"/>
              <a:ea typeface="Times New Roman"/>
              <a:cs typeface="Calibri"/>
            </a:endParaRPr>
          </a:p>
          <a:p>
            <a:pPr marL="342900" indent="-342900">
              <a:buFont typeface="Arial" panose="020B0604020202020204" pitchFamily="34" charset="0"/>
              <a:buChar char="•"/>
            </a:pPr>
            <a:r>
              <a:rPr lang="ca-ES" sz="1600" dirty="0">
                <a:solidFill>
                  <a:schemeClr val="bg2">
                    <a:lumMod val="25000"/>
                  </a:schemeClr>
                </a:solidFill>
                <a:latin typeface="Calibri"/>
                <a:ea typeface="Times New Roman"/>
                <a:cs typeface="Calibri"/>
              </a:rPr>
              <a:t>Trams docents autonòmics: mínim 2</a:t>
            </a:r>
          </a:p>
          <a:p>
            <a:pPr marL="342900" indent="-342900">
              <a:buFont typeface="Arial" panose="020B0604020202020204" pitchFamily="34" charset="0"/>
              <a:buChar char="•"/>
            </a:pPr>
            <a:r>
              <a:rPr lang="ca-ES" sz="1600" dirty="0">
                <a:solidFill>
                  <a:schemeClr val="bg2">
                    <a:lumMod val="25000"/>
                  </a:schemeClr>
                </a:solidFill>
                <a:latin typeface="Calibri"/>
                <a:ea typeface="Times New Roman"/>
                <a:cs typeface="Calibri"/>
              </a:rPr>
              <a:t>Trams de recerca: mínim 1</a:t>
            </a:r>
          </a:p>
          <a:p>
            <a:pPr marL="342900" indent="-342900">
              <a:buFont typeface="Arial" panose="020B0604020202020204" pitchFamily="34" charset="0"/>
              <a:buChar char="•"/>
            </a:pPr>
            <a:r>
              <a:rPr lang="ca-ES" sz="1600" dirty="0">
                <a:solidFill>
                  <a:schemeClr val="bg2">
                    <a:lumMod val="25000"/>
                  </a:schemeClr>
                </a:solidFill>
                <a:latin typeface="Calibri"/>
                <a:ea typeface="Times New Roman"/>
                <a:cs typeface="Calibri"/>
              </a:rPr>
              <a:t>Enquestes d’avaluació de l’activitat docent: mitjana =&gt; al 75 % de la puntuació màxima en els darrers tres anys enquestats</a:t>
            </a:r>
          </a:p>
        </p:txBody>
      </p:sp>
      <p:pic>
        <p:nvPicPr>
          <p:cNvPr id="6" name="Imatge 5">
            <a:extLst>
              <a:ext uri="{FF2B5EF4-FFF2-40B4-BE49-F238E27FC236}">
                <a16:creationId xmlns:a16="http://schemas.microsoft.com/office/drawing/2014/main" id="{223CDACD-0276-C863-A8B1-79596815FC8B}"/>
              </a:ext>
            </a:extLst>
          </p:cNvPr>
          <p:cNvPicPr>
            <a:picLocks noChangeAspect="1"/>
          </p:cNvPicPr>
          <p:nvPr/>
        </p:nvPicPr>
        <p:blipFill>
          <a:blip r:embed="rId11"/>
          <a:stretch>
            <a:fillRect/>
          </a:stretch>
        </p:blipFill>
        <p:spPr>
          <a:xfrm>
            <a:off x="6319916" y="2657523"/>
            <a:ext cx="2593296" cy="1299235"/>
          </a:xfrm>
          <a:prstGeom prst="rect">
            <a:avLst/>
          </a:prstGeom>
        </p:spPr>
      </p:pic>
    </p:spTree>
    <p:extLst>
      <p:ext uri="{BB962C8B-B14F-4D97-AF65-F5344CB8AC3E}">
        <p14:creationId xmlns:p14="http://schemas.microsoft.com/office/powerpoint/2010/main" val="253107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6EA57-EFE1-B360-EF56-FD5E63E3DCDE}"/>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A85E999F-6543-EC7B-9A15-9042A7CD0E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a:extLst>
              <a:ext uri="{FF2B5EF4-FFF2-40B4-BE49-F238E27FC236}">
                <a16:creationId xmlns:a16="http://schemas.microsoft.com/office/drawing/2014/main" id="{F0201DAD-1FCB-3241-5F2F-4BBD51EFFE2D}"/>
              </a:ext>
            </a:extLst>
          </p:cNvPr>
          <p:cNvSpPr/>
          <p:nvPr/>
        </p:nvSpPr>
        <p:spPr>
          <a:xfrm>
            <a:off x="346225" y="1106658"/>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a:extLst>
              <a:ext uri="{FF2B5EF4-FFF2-40B4-BE49-F238E27FC236}">
                <a16:creationId xmlns:a16="http://schemas.microsoft.com/office/drawing/2014/main" id="{EAFF880A-B522-4FA8-EDAB-7ADA8A1C1517}"/>
              </a:ext>
            </a:extLst>
          </p:cNvPr>
          <p:cNvSpPr txBox="1"/>
          <p:nvPr/>
        </p:nvSpPr>
        <p:spPr>
          <a:xfrm>
            <a:off x="196456" y="180070"/>
            <a:ext cx="7601664" cy="824841"/>
          </a:xfrm>
          <a:prstGeom prst="rect">
            <a:avLst/>
          </a:prstGeom>
          <a:noFill/>
        </p:spPr>
        <p:txBody>
          <a:bodyPr wrap="square" rtlCol="0">
            <a:spAutoFit/>
          </a:bodyPr>
          <a:lstStyle/>
          <a:p>
            <a:pPr>
              <a:lnSpc>
                <a:spcPct val="85000"/>
              </a:lnSpc>
            </a:pPr>
            <a:r>
              <a:rPr lang="is-IS" sz="2800" b="1" dirty="0">
                <a:solidFill>
                  <a:srgbClr val="3BAF29"/>
                </a:solidFill>
                <a:latin typeface="Arial"/>
                <a:cs typeface="Arial"/>
              </a:rPr>
              <a:t>AVALUACIÓ DE L‘ACTIVITAT DOCENT</a:t>
            </a:r>
          </a:p>
          <a:p>
            <a:pPr>
              <a:lnSpc>
                <a:spcPct val="85000"/>
              </a:lnSpc>
            </a:pPr>
            <a:r>
              <a:rPr lang="is-IS" sz="2800" b="1" dirty="0">
                <a:solidFill>
                  <a:srgbClr val="3BAF29"/>
                </a:solidFill>
                <a:latin typeface="Arial"/>
                <a:cs typeface="Arial"/>
              </a:rPr>
              <a:t>i Tram docent autonòmic</a:t>
            </a:r>
            <a:endParaRPr lang="ca-ES" sz="2800" b="1" dirty="0">
              <a:solidFill>
                <a:srgbClr val="3BAF29"/>
              </a:solidFill>
              <a:latin typeface="Arial"/>
              <a:cs typeface="Arial"/>
            </a:endParaRPr>
          </a:p>
        </p:txBody>
      </p:sp>
      <p:sp>
        <p:nvSpPr>
          <p:cNvPr id="2" name="CuadroTexto 1">
            <a:extLst>
              <a:ext uri="{FF2B5EF4-FFF2-40B4-BE49-F238E27FC236}">
                <a16:creationId xmlns:a16="http://schemas.microsoft.com/office/drawing/2014/main" id="{EB11435F-816A-1BEF-6BA7-578B4BD6EBDD}"/>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CDA3C478-2306-BED4-BDED-58CF02510959}"/>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28</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3B4A46A9-B431-7064-1608-B609925B5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
        <p:nvSpPr>
          <p:cNvPr id="12" name="CuadroTexto 3">
            <a:extLst>
              <a:ext uri="{FF2B5EF4-FFF2-40B4-BE49-F238E27FC236}">
                <a16:creationId xmlns:a16="http://schemas.microsoft.com/office/drawing/2014/main" id="{7DFEDEA6-5E5F-7B37-E2C7-5260F5155731}"/>
              </a:ext>
            </a:extLst>
          </p:cNvPr>
          <p:cNvSpPr txBox="1"/>
          <p:nvPr/>
        </p:nvSpPr>
        <p:spPr>
          <a:xfrm>
            <a:off x="1069293" y="9867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Convocatòria 2025</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173463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AE895-6B58-47D2-4D74-0E305E52F2C0}"/>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0055E2CD-3D47-46B4-50FB-B1EEF3F6C9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9BF1D7D3-E3D1-9267-428C-F8A977D71D95}"/>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467F2205-764E-B1AF-7826-D8B011C9CB3D}"/>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29</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54EC19F6-5B1C-5AB5-52EC-4D2F4E4167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E3C4D8C5-22F2-5AE0-581A-B8F1FF3A52A0}"/>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2EEA51AA-4272-A5F6-B001-6CACD46A12BF}"/>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8" name="3 Tabla">
            <a:extLst>
              <a:ext uri="{FF2B5EF4-FFF2-40B4-BE49-F238E27FC236}">
                <a16:creationId xmlns:a16="http://schemas.microsoft.com/office/drawing/2014/main" id="{57FE9303-5890-903D-18C9-F4EB959D6D7C}"/>
              </a:ext>
            </a:extLst>
          </p:cNvPr>
          <p:cNvGraphicFramePr>
            <a:graphicFrameLocks noGrp="1"/>
          </p:cNvGraphicFramePr>
          <p:nvPr>
            <p:extLst>
              <p:ext uri="{D42A27DB-BD31-4B8C-83A1-F6EECF244321}">
                <p14:modId xmlns:p14="http://schemas.microsoft.com/office/powerpoint/2010/main" val="212118022"/>
              </p:ext>
            </p:extLst>
          </p:nvPr>
        </p:nvGraphicFramePr>
        <p:xfrm>
          <a:off x="226915" y="816855"/>
          <a:ext cx="8507289" cy="3559497"/>
        </p:xfrm>
        <a:graphic>
          <a:graphicData uri="http://schemas.openxmlformats.org/drawingml/2006/table">
            <a:tbl>
              <a:tblPr/>
              <a:tblGrid>
                <a:gridCol w="606379">
                  <a:extLst>
                    <a:ext uri="{9D8B030D-6E8A-4147-A177-3AD203B41FA5}">
                      <a16:colId xmlns:a16="http://schemas.microsoft.com/office/drawing/2014/main" val="20000"/>
                    </a:ext>
                  </a:extLst>
                </a:gridCol>
                <a:gridCol w="4693242">
                  <a:extLst>
                    <a:ext uri="{9D8B030D-6E8A-4147-A177-3AD203B41FA5}">
                      <a16:colId xmlns:a16="http://schemas.microsoft.com/office/drawing/2014/main" val="20001"/>
                    </a:ext>
                  </a:extLst>
                </a:gridCol>
                <a:gridCol w="627587">
                  <a:extLst>
                    <a:ext uri="{9D8B030D-6E8A-4147-A177-3AD203B41FA5}">
                      <a16:colId xmlns:a16="http://schemas.microsoft.com/office/drawing/2014/main" val="20002"/>
                    </a:ext>
                  </a:extLst>
                </a:gridCol>
                <a:gridCol w="697319">
                  <a:extLst>
                    <a:ext uri="{9D8B030D-6E8A-4147-A177-3AD203B41FA5}">
                      <a16:colId xmlns:a16="http://schemas.microsoft.com/office/drawing/2014/main" val="1489546344"/>
                    </a:ext>
                  </a:extLst>
                </a:gridCol>
                <a:gridCol w="697319">
                  <a:extLst>
                    <a:ext uri="{9D8B030D-6E8A-4147-A177-3AD203B41FA5}">
                      <a16:colId xmlns:a16="http://schemas.microsoft.com/office/drawing/2014/main" val="263120864"/>
                    </a:ext>
                  </a:extLst>
                </a:gridCol>
                <a:gridCol w="1185443">
                  <a:extLst>
                    <a:ext uri="{9D8B030D-6E8A-4147-A177-3AD203B41FA5}">
                      <a16:colId xmlns:a16="http://schemas.microsoft.com/office/drawing/2014/main" val="20005"/>
                    </a:ext>
                  </a:extLst>
                </a:gridCol>
              </a:tblGrid>
              <a:tr h="302409">
                <a:tc>
                  <a:txBody>
                    <a:bodyPr/>
                    <a:lstStyle/>
                    <a:p>
                      <a:pPr>
                        <a:lnSpc>
                          <a:spcPct val="115000"/>
                        </a:lnSpc>
                        <a:spcBef>
                          <a:spcPts val="300"/>
                        </a:spcBef>
                        <a:spcAft>
                          <a:spcPts val="300"/>
                        </a:spcAft>
                      </a:pPr>
                      <a:endParaRPr lang="ca-ES" sz="1800"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ca-ES" sz="1800" b="1" noProof="0" dirty="0">
                          <a:latin typeface="Calibri" panose="020F0502020204030204" pitchFamily="34" charset="0"/>
                          <a:ea typeface="Calibri"/>
                          <a:cs typeface="Times New Roman"/>
                        </a:rPr>
                        <a:t>INDICADORS</a:t>
                      </a:r>
                      <a:r>
                        <a:rPr lang="ca-ES" sz="1800" b="1" baseline="0" noProof="0" dirty="0">
                          <a:latin typeface="Calibri" panose="020F0502020204030204" pitchFamily="34" charset="0"/>
                          <a:ea typeface="Calibri"/>
                          <a:cs typeface="Times New Roman"/>
                        </a:rPr>
                        <a:t> (evidències de les dimensions)</a:t>
                      </a:r>
                      <a:endParaRPr lang="ca-ES" sz="1800" b="1"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algn="ctr">
                        <a:lnSpc>
                          <a:spcPct val="115000"/>
                        </a:lnSpc>
                        <a:spcBef>
                          <a:spcPts val="300"/>
                        </a:spcBef>
                        <a:spcAft>
                          <a:spcPts val="300"/>
                        </a:spcAft>
                      </a:pPr>
                      <a:r>
                        <a:rPr lang="ca-ES" sz="1800" b="1" kern="1200" noProof="0" dirty="0">
                          <a:solidFill>
                            <a:schemeClr val="tx1"/>
                          </a:solidFill>
                          <a:latin typeface="Calibri" panose="020F0502020204030204" pitchFamily="34" charset="0"/>
                          <a:ea typeface="Calibri"/>
                          <a:cs typeface="Times New Roman"/>
                        </a:rPr>
                        <a:t>VALORACIÓ</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ca-ES"/>
                    </a:p>
                  </a:txBody>
                  <a:tcPr/>
                </a:tc>
                <a:tc hMerge="1">
                  <a:txBody>
                    <a:bodyPr/>
                    <a:lstStyle/>
                    <a:p>
                      <a:endParaRPr lang="ca-ES"/>
                    </a:p>
                  </a:txBody>
                  <a:tcPr/>
                </a:tc>
                <a:tc hMerge="1">
                  <a:txBody>
                    <a:bodyPr/>
                    <a:lstStyle/>
                    <a:p>
                      <a:endParaRPr lang="es-ES"/>
                    </a:p>
                  </a:txBody>
                  <a:tcPr/>
                </a:tc>
                <a:extLst>
                  <a:ext uri="{0D108BD9-81ED-4DB2-BD59-A6C34878D82A}">
                    <a16:rowId xmlns:a16="http://schemas.microsoft.com/office/drawing/2014/main" val="10000"/>
                  </a:ext>
                </a:extLst>
              </a:tr>
              <a:tr h="322707">
                <a:tc>
                  <a:txBody>
                    <a:bodyPr/>
                    <a:lstStyle/>
                    <a:p>
                      <a:pPr algn="ctr">
                        <a:lnSpc>
                          <a:spcPct val="115000"/>
                        </a:lnSpc>
                        <a:spcBef>
                          <a:spcPts val="300"/>
                        </a:spcBef>
                        <a:spcAft>
                          <a:spcPts val="300"/>
                        </a:spcAft>
                      </a:pPr>
                      <a:r>
                        <a:rPr lang="ca-ES" sz="1800" b="1" noProof="0" dirty="0">
                          <a:latin typeface="Calibri" panose="020F0502020204030204" pitchFamily="34" charset="0"/>
                          <a:ea typeface="Calibri"/>
                          <a:cs typeface="Times New Roman"/>
                        </a:rPr>
                        <a:t>1</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ca-ES" sz="1800" b="1" noProof="0" dirty="0">
                          <a:latin typeface="Calibri" panose="020F0502020204030204" pitchFamily="34" charset="0"/>
                          <a:ea typeface="Calibri"/>
                          <a:cs typeface="Times New Roman"/>
                        </a:rPr>
                        <a:t>Dedicació docent</a:t>
                      </a:r>
                      <a:endParaRPr lang="ca-ES" sz="1800"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ca-ES" sz="1800" b="1" noProof="0" dirty="0">
                          <a:solidFill>
                            <a:srgbClr val="0070C0"/>
                          </a:solidFill>
                          <a:latin typeface="Calibri" panose="020F0502020204030204" pitchFamily="34" charset="0"/>
                          <a:ea typeface="Calibri"/>
                          <a:cs typeface="Times New Roman"/>
                        </a:rPr>
                        <a:t>A</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A6EA"/>
                    </a:solidFill>
                  </a:tcPr>
                </a:tc>
                <a:tc>
                  <a:txBody>
                    <a:bodyPr/>
                    <a:lstStyle/>
                    <a:p>
                      <a:pPr algn="ctr">
                        <a:lnSpc>
                          <a:spcPct val="115000"/>
                        </a:lnSpc>
                        <a:spcBef>
                          <a:spcPts val="300"/>
                        </a:spcBef>
                        <a:spcAft>
                          <a:spcPts val="300"/>
                        </a:spcAft>
                      </a:pPr>
                      <a:r>
                        <a:rPr lang="ca-ES" sz="1800" b="1" noProof="0" dirty="0">
                          <a:solidFill>
                            <a:srgbClr val="00B0F0"/>
                          </a:solidFill>
                          <a:latin typeface="Calibri" panose="020F0502020204030204" pitchFamily="34" charset="0"/>
                          <a:ea typeface="Calibri"/>
                          <a:cs typeface="Times New Roman"/>
                        </a:rPr>
                        <a:t>B</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algn="ctr" rtl="0" eaLnBrk="1" latinLnBrk="0" hangingPunct="1">
                        <a:lnSpc>
                          <a:spcPct val="115000"/>
                        </a:lnSpc>
                        <a:spcBef>
                          <a:spcPts val="300"/>
                        </a:spcBef>
                        <a:spcAft>
                          <a:spcPts val="300"/>
                        </a:spcAft>
                      </a:pPr>
                      <a:r>
                        <a:rPr lang="ca-ES" sz="1800" b="1" kern="1200" noProof="0" dirty="0">
                          <a:solidFill>
                            <a:srgbClr val="00B050"/>
                          </a:solidFill>
                          <a:latin typeface="Calibri" panose="020F0502020204030204" pitchFamily="34" charset="0"/>
                          <a:ea typeface="Calibri"/>
                          <a:cs typeface="Times New Roman"/>
                        </a:rPr>
                        <a:t>C</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7A7"/>
                    </a:solidFill>
                  </a:tcPr>
                </a:tc>
                <a:tc>
                  <a:txBody>
                    <a:bodyPr/>
                    <a:lstStyle/>
                    <a:p>
                      <a:pPr algn="ctr">
                        <a:lnSpc>
                          <a:spcPct val="115000"/>
                        </a:lnSpc>
                        <a:spcBef>
                          <a:spcPts val="300"/>
                        </a:spcBef>
                        <a:spcAft>
                          <a:spcPts val="300"/>
                        </a:spcAft>
                      </a:pPr>
                      <a:r>
                        <a:rPr lang="ca-ES" sz="1800" b="1" noProof="0" dirty="0">
                          <a:solidFill>
                            <a:srgbClr val="FF0000"/>
                          </a:solidFill>
                          <a:latin typeface="Calibri" panose="020F0502020204030204" pitchFamily="34" charset="0"/>
                          <a:ea typeface="Calibri"/>
                          <a:cs typeface="Times New Roman"/>
                        </a:rPr>
                        <a:t>D</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50000"/>
                      </a:schemeClr>
                    </a:solidFill>
                  </a:tcPr>
                </a:tc>
                <a:extLst>
                  <a:ext uri="{0D108BD9-81ED-4DB2-BD59-A6C34878D82A}">
                    <a16:rowId xmlns:a16="http://schemas.microsoft.com/office/drawing/2014/main" val="10001"/>
                  </a:ext>
                </a:extLst>
              </a:tr>
              <a:tr h="322707">
                <a:tc>
                  <a:txBody>
                    <a:bodyPr/>
                    <a:lstStyle/>
                    <a:p>
                      <a:pPr algn="ctr">
                        <a:lnSpc>
                          <a:spcPct val="115000"/>
                        </a:lnSpc>
                        <a:spcBef>
                          <a:spcPts val="300"/>
                        </a:spcBef>
                        <a:spcAft>
                          <a:spcPts val="300"/>
                        </a:spcAft>
                      </a:pPr>
                      <a:r>
                        <a:rPr lang="ca-ES" sz="1800" b="1" noProof="0" dirty="0">
                          <a:latin typeface="Calibri" panose="020F0502020204030204" pitchFamily="34" charset="0"/>
                          <a:ea typeface="Calibri"/>
                          <a:cs typeface="Times New Roman"/>
                        </a:rPr>
                        <a:t>2</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ca-ES" sz="1800" b="1" noProof="0" dirty="0">
                          <a:latin typeface="Calibri" panose="020F0502020204030204" pitchFamily="34" charset="0"/>
                          <a:ea typeface="Calibri"/>
                          <a:cs typeface="Times New Roman"/>
                        </a:rPr>
                        <a:t>Autoavaluació del professorat</a:t>
                      </a:r>
                      <a:endParaRPr lang="ca-ES" sz="1800"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ca-ES" sz="1800" b="1" noProof="0" dirty="0">
                          <a:solidFill>
                            <a:srgbClr val="0070C0"/>
                          </a:solidFill>
                          <a:latin typeface="Calibri" panose="020F0502020204030204" pitchFamily="34" charset="0"/>
                          <a:ea typeface="Calibri"/>
                          <a:cs typeface="Times New Roman"/>
                        </a:rPr>
                        <a:t>A</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A6EA"/>
                    </a:solidFill>
                  </a:tcPr>
                </a:tc>
                <a:tc>
                  <a:txBody>
                    <a:bodyPr/>
                    <a:lstStyle/>
                    <a:p>
                      <a:pPr algn="ctr">
                        <a:lnSpc>
                          <a:spcPct val="115000"/>
                        </a:lnSpc>
                        <a:spcBef>
                          <a:spcPts val="300"/>
                        </a:spcBef>
                        <a:spcAft>
                          <a:spcPts val="300"/>
                        </a:spcAft>
                      </a:pPr>
                      <a:r>
                        <a:rPr lang="ca-ES" sz="1800" b="1" noProof="0" dirty="0">
                          <a:solidFill>
                            <a:srgbClr val="00B0F0"/>
                          </a:solidFill>
                          <a:latin typeface="Calibri" panose="020F0502020204030204" pitchFamily="34" charset="0"/>
                          <a:ea typeface="Calibri"/>
                          <a:cs typeface="Times New Roman"/>
                        </a:rPr>
                        <a:t>B</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Bef>
                          <a:spcPts val="300"/>
                        </a:spcBef>
                        <a:spcAft>
                          <a:spcPts val="300"/>
                        </a:spcAft>
                      </a:pPr>
                      <a:r>
                        <a:rPr lang="ca-ES" sz="1800" b="1" noProof="0" dirty="0">
                          <a:solidFill>
                            <a:srgbClr val="00B050"/>
                          </a:solidFill>
                          <a:latin typeface="Calibri" panose="020F0502020204030204" pitchFamily="34" charset="0"/>
                          <a:ea typeface="Calibri"/>
                          <a:cs typeface="Times New Roman"/>
                        </a:rPr>
                        <a:t>C</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7A7"/>
                    </a:solidFill>
                  </a:tcPr>
                </a:tc>
                <a:tc>
                  <a:txBody>
                    <a:bodyPr/>
                    <a:lstStyle/>
                    <a:p>
                      <a:pPr algn="ctr">
                        <a:lnSpc>
                          <a:spcPct val="115000"/>
                        </a:lnSpc>
                        <a:spcBef>
                          <a:spcPts val="300"/>
                        </a:spcBef>
                        <a:spcAft>
                          <a:spcPts val="300"/>
                        </a:spcAft>
                      </a:pPr>
                      <a:r>
                        <a:rPr lang="ca-ES" sz="1800" b="1" noProof="0" dirty="0">
                          <a:solidFill>
                            <a:srgbClr val="FF0000"/>
                          </a:solidFill>
                          <a:latin typeface="Calibri" panose="020F0502020204030204" pitchFamily="34" charset="0"/>
                          <a:ea typeface="Calibri"/>
                          <a:cs typeface="Times New Roman"/>
                        </a:rPr>
                        <a:t>D</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50000"/>
                      </a:schemeClr>
                    </a:solidFill>
                  </a:tcPr>
                </a:tc>
                <a:extLst>
                  <a:ext uri="{0D108BD9-81ED-4DB2-BD59-A6C34878D82A}">
                    <a16:rowId xmlns:a16="http://schemas.microsoft.com/office/drawing/2014/main" val="10002"/>
                  </a:ext>
                </a:extLst>
              </a:tr>
              <a:tr h="310942">
                <a:tc>
                  <a:txBody>
                    <a:bodyPr/>
                    <a:lstStyle/>
                    <a:p>
                      <a:pPr algn="ctr">
                        <a:lnSpc>
                          <a:spcPct val="115000"/>
                        </a:lnSpc>
                        <a:spcBef>
                          <a:spcPts val="300"/>
                        </a:spcBef>
                        <a:spcAft>
                          <a:spcPts val="300"/>
                        </a:spcAft>
                      </a:pPr>
                      <a:r>
                        <a:rPr lang="ca-ES" sz="1800" b="1" noProof="0" dirty="0">
                          <a:latin typeface="Calibri" panose="020F0502020204030204" pitchFamily="34" charset="0"/>
                          <a:ea typeface="Calibri"/>
                          <a:cs typeface="Times New Roman"/>
                        </a:rPr>
                        <a:t>3</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ca-ES" sz="1800" b="1" noProof="0" dirty="0">
                          <a:latin typeface="Calibri" panose="020F0502020204030204" pitchFamily="34" charset="0"/>
                          <a:ea typeface="Calibri"/>
                          <a:cs typeface="Times New Roman"/>
                        </a:rPr>
                        <a:t>Desenvolupament professional</a:t>
                      </a:r>
                      <a:endParaRPr lang="ca-ES" sz="1800"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ca-ES" sz="1800" b="1" noProof="0" dirty="0">
                          <a:solidFill>
                            <a:srgbClr val="0070C0"/>
                          </a:solidFill>
                          <a:latin typeface="Calibri" panose="020F0502020204030204" pitchFamily="34" charset="0"/>
                          <a:ea typeface="Calibri"/>
                          <a:cs typeface="Times New Roman"/>
                        </a:rPr>
                        <a:t>A</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A6EA"/>
                    </a:solidFill>
                  </a:tcPr>
                </a:tc>
                <a:tc>
                  <a:txBody>
                    <a:bodyPr/>
                    <a:lstStyle/>
                    <a:p>
                      <a:pPr algn="ctr">
                        <a:lnSpc>
                          <a:spcPct val="115000"/>
                        </a:lnSpc>
                        <a:spcBef>
                          <a:spcPts val="300"/>
                        </a:spcBef>
                        <a:spcAft>
                          <a:spcPts val="300"/>
                        </a:spcAft>
                      </a:pPr>
                      <a:r>
                        <a:rPr lang="ca-ES" sz="1800" b="1" noProof="0" dirty="0">
                          <a:solidFill>
                            <a:srgbClr val="00B0F0"/>
                          </a:solidFill>
                          <a:latin typeface="Calibri" panose="020F0502020204030204" pitchFamily="34" charset="0"/>
                          <a:ea typeface="Calibri"/>
                          <a:cs typeface="Times New Roman"/>
                        </a:rPr>
                        <a:t>B</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tx2">
                        <a:lumMod val="20000"/>
                        <a:lumOff val="80000"/>
                      </a:schemeClr>
                    </a:solidFill>
                  </a:tcPr>
                </a:tc>
                <a:tc>
                  <a:txBody>
                    <a:bodyPr/>
                    <a:lstStyle/>
                    <a:p>
                      <a:pPr algn="ctr">
                        <a:lnSpc>
                          <a:spcPct val="115000"/>
                        </a:lnSpc>
                        <a:spcBef>
                          <a:spcPts val="300"/>
                        </a:spcBef>
                        <a:spcAft>
                          <a:spcPts val="300"/>
                        </a:spcAft>
                      </a:pPr>
                      <a:r>
                        <a:rPr lang="ca-ES" sz="1800" b="1" noProof="0" dirty="0">
                          <a:solidFill>
                            <a:srgbClr val="00B050"/>
                          </a:solidFill>
                          <a:latin typeface="Calibri" panose="020F0502020204030204" pitchFamily="34" charset="0"/>
                          <a:ea typeface="Calibri"/>
                          <a:cs typeface="Times New Roman"/>
                        </a:rPr>
                        <a:t>C</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8E7A7"/>
                    </a:solidFill>
                  </a:tcPr>
                </a:tc>
                <a:tc>
                  <a:txBody>
                    <a:bodyPr/>
                    <a:lstStyle/>
                    <a:p>
                      <a:pPr algn="ctr">
                        <a:lnSpc>
                          <a:spcPct val="115000"/>
                        </a:lnSpc>
                        <a:spcBef>
                          <a:spcPts val="300"/>
                        </a:spcBef>
                        <a:spcAft>
                          <a:spcPts val="300"/>
                        </a:spcAft>
                      </a:pPr>
                      <a:r>
                        <a:rPr lang="ca-ES" sz="1800" b="1" noProof="0" dirty="0">
                          <a:solidFill>
                            <a:srgbClr val="FF0000"/>
                          </a:solidFill>
                          <a:latin typeface="Calibri" panose="020F0502020204030204" pitchFamily="34" charset="0"/>
                          <a:ea typeface="Calibri"/>
                          <a:cs typeface="Times New Roman"/>
                        </a:rPr>
                        <a:t>D</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50000"/>
                      </a:schemeClr>
                    </a:solidFill>
                  </a:tcPr>
                </a:tc>
                <a:extLst>
                  <a:ext uri="{0D108BD9-81ED-4DB2-BD59-A6C34878D82A}">
                    <a16:rowId xmlns:a16="http://schemas.microsoft.com/office/drawing/2014/main" val="10003"/>
                  </a:ext>
                </a:extLst>
              </a:tr>
              <a:tr h="295734">
                <a:tc>
                  <a:txBody>
                    <a:bodyPr/>
                    <a:lstStyle/>
                    <a:p>
                      <a:pPr marL="0" marR="0" lvl="0" indent="0" algn="ctr" defTabSz="457200" rtl="0" eaLnBrk="1" fontAlgn="auto" latinLnBrk="0" hangingPunct="1">
                        <a:lnSpc>
                          <a:spcPct val="115000"/>
                        </a:lnSpc>
                        <a:spcBef>
                          <a:spcPts val="300"/>
                        </a:spcBef>
                        <a:spcAft>
                          <a:spcPts val="300"/>
                        </a:spcAft>
                        <a:buClrTx/>
                        <a:buSzTx/>
                        <a:buFontTx/>
                        <a:buNone/>
                        <a:tabLst/>
                        <a:defRPr/>
                      </a:pPr>
                      <a:r>
                        <a:rPr lang="ca-ES" sz="1800" b="1" noProof="0" dirty="0">
                          <a:latin typeface="Calibri" panose="020F0502020204030204" pitchFamily="34" charset="0"/>
                          <a:ea typeface="Calibri"/>
                          <a:cs typeface="Times New Roman"/>
                        </a:rPr>
                        <a:t>4</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300"/>
                        </a:spcBef>
                        <a:spcAft>
                          <a:spcPts val="300"/>
                        </a:spcAft>
                        <a:buClrTx/>
                        <a:buSzTx/>
                        <a:buFontTx/>
                        <a:buNone/>
                        <a:tabLst/>
                        <a:defRPr/>
                      </a:pPr>
                      <a:r>
                        <a:rPr lang="ca-ES" sz="1800" b="1" kern="1200" noProof="0" dirty="0">
                          <a:solidFill>
                            <a:schemeClr val="tx1"/>
                          </a:solidFill>
                          <a:latin typeface="Calibri" panose="020F0502020204030204" pitchFamily="34" charset="0"/>
                          <a:ea typeface="Calibri"/>
                          <a:cs typeface="Times New Roman"/>
                        </a:rPr>
                        <a:t>Avaluació dels responsables acadèmics</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ca-ES" sz="1800" b="1" noProof="0" dirty="0">
                          <a:solidFill>
                            <a:srgbClr val="0070C0"/>
                          </a:solidFill>
                          <a:latin typeface="Calibri" panose="020F0502020204030204" pitchFamily="34" charset="0"/>
                          <a:ea typeface="Calibri"/>
                          <a:cs typeface="Times New Roman"/>
                        </a:rPr>
                        <a:t>A</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A6EA"/>
                    </a:solidFill>
                  </a:tcPr>
                </a:tc>
                <a:tc>
                  <a:txBody>
                    <a:bodyPr/>
                    <a:lstStyle/>
                    <a:p>
                      <a:pPr algn="ctr">
                        <a:lnSpc>
                          <a:spcPct val="115000"/>
                        </a:lnSpc>
                        <a:spcBef>
                          <a:spcPts val="300"/>
                        </a:spcBef>
                        <a:spcAft>
                          <a:spcPts val="300"/>
                        </a:spcAft>
                      </a:pPr>
                      <a:r>
                        <a:rPr lang="ca-ES" sz="1800" b="1" noProof="0" dirty="0">
                          <a:solidFill>
                            <a:srgbClr val="00B0F0"/>
                          </a:solidFill>
                          <a:latin typeface="Calibri" panose="020F0502020204030204" pitchFamily="34" charset="0"/>
                          <a:ea typeface="Calibri"/>
                          <a:cs typeface="Times New Roman"/>
                        </a:rPr>
                        <a:t>B</a:t>
                      </a:r>
                    </a:p>
                  </a:txBody>
                  <a:tcPr marL="68582" marR="68582" marT="0" marB="0" anchor="ctr">
                    <a:lnL w="12700" cap="flat" cmpd="sng" algn="ctr">
                      <a:solidFill>
                        <a:srgbClr val="000000"/>
                      </a:solidFill>
                      <a:prstDash val="solid"/>
                      <a:round/>
                      <a:headEnd type="none" w="med" len="med"/>
                      <a:tailEnd type="none" w="med" len="med"/>
                    </a:lnL>
                    <a:solidFill>
                      <a:schemeClr val="tx2">
                        <a:lumMod val="20000"/>
                        <a:lumOff val="80000"/>
                      </a:schemeClr>
                    </a:solidFill>
                  </a:tcPr>
                </a:tc>
                <a:tc>
                  <a:txBody>
                    <a:bodyPr/>
                    <a:lstStyle/>
                    <a:p>
                      <a:pPr algn="ctr">
                        <a:lnSpc>
                          <a:spcPct val="115000"/>
                        </a:lnSpc>
                        <a:spcBef>
                          <a:spcPts val="300"/>
                        </a:spcBef>
                        <a:spcAft>
                          <a:spcPts val="300"/>
                        </a:spcAft>
                      </a:pPr>
                      <a:r>
                        <a:rPr lang="ca-ES" sz="1800" b="1" noProof="0" dirty="0">
                          <a:solidFill>
                            <a:srgbClr val="00B050"/>
                          </a:solidFill>
                          <a:latin typeface="Calibri" panose="020F0502020204030204" pitchFamily="34" charset="0"/>
                          <a:ea typeface="Calibri"/>
                          <a:cs typeface="Times New Roman"/>
                        </a:rPr>
                        <a:t>C</a:t>
                      </a:r>
                    </a:p>
                  </a:txBody>
                  <a:tcPr marL="68582" marR="68582" marT="0" marB="0" anchor="ctr">
                    <a:solidFill>
                      <a:srgbClr val="C8E7A7"/>
                    </a:solidFill>
                  </a:tcPr>
                </a:tc>
                <a:tc>
                  <a:txBody>
                    <a:bodyPr/>
                    <a:lstStyle/>
                    <a:p>
                      <a:pPr algn="ctr">
                        <a:lnSpc>
                          <a:spcPct val="115000"/>
                        </a:lnSpc>
                        <a:spcBef>
                          <a:spcPts val="300"/>
                        </a:spcBef>
                        <a:spcAft>
                          <a:spcPts val="300"/>
                        </a:spcAft>
                      </a:pPr>
                      <a:r>
                        <a:rPr lang="ca-ES" sz="1800" b="1" noProof="0" dirty="0">
                          <a:solidFill>
                            <a:srgbClr val="FF0000"/>
                          </a:solidFill>
                          <a:latin typeface="Calibri" panose="020F0502020204030204" pitchFamily="34" charset="0"/>
                          <a:ea typeface="Calibri"/>
                          <a:cs typeface="Times New Roman"/>
                        </a:rPr>
                        <a:t>D</a:t>
                      </a:r>
                    </a:p>
                  </a:txBody>
                  <a:tcPr marL="68582" marR="68582"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50000"/>
                      </a:schemeClr>
                    </a:solidFill>
                  </a:tcPr>
                </a:tc>
                <a:extLst>
                  <a:ext uri="{0D108BD9-81ED-4DB2-BD59-A6C34878D82A}">
                    <a16:rowId xmlns:a16="http://schemas.microsoft.com/office/drawing/2014/main" val="1309479673"/>
                  </a:ext>
                </a:extLst>
              </a:tr>
              <a:tr h="295734">
                <a:tc>
                  <a:txBody>
                    <a:bodyPr/>
                    <a:lstStyle/>
                    <a:p>
                      <a:pPr algn="ctr">
                        <a:lnSpc>
                          <a:spcPct val="115000"/>
                        </a:lnSpc>
                        <a:spcBef>
                          <a:spcPts val="300"/>
                        </a:spcBef>
                        <a:spcAft>
                          <a:spcPts val="300"/>
                        </a:spcAft>
                      </a:pPr>
                      <a:r>
                        <a:rPr lang="ca-ES" sz="1800" b="1" noProof="0" dirty="0">
                          <a:latin typeface="Calibri" panose="020F0502020204030204" pitchFamily="34" charset="0"/>
                          <a:ea typeface="Calibri"/>
                          <a:cs typeface="Times New Roman"/>
                        </a:rPr>
                        <a:t>5</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300"/>
                        </a:spcBef>
                        <a:spcAft>
                          <a:spcPts val="300"/>
                        </a:spcAft>
                      </a:pPr>
                      <a:r>
                        <a:rPr lang="ca-ES" sz="1800" b="1" noProof="0" dirty="0">
                          <a:latin typeface="Calibri" panose="020F0502020204030204" pitchFamily="34" charset="0"/>
                          <a:ea typeface="Calibri"/>
                          <a:cs typeface="Times New Roman"/>
                        </a:rPr>
                        <a:t>Satisfacció dels estudiants</a:t>
                      </a:r>
                      <a:endParaRPr lang="ca-ES" sz="1800" noProof="0" dirty="0">
                        <a:latin typeface="Calibri" panose="020F0502020204030204" pitchFamily="34" charset="0"/>
                        <a:ea typeface="Calibri"/>
                        <a:cs typeface="Times New Roman"/>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300"/>
                        </a:spcBef>
                        <a:spcAft>
                          <a:spcPts val="300"/>
                        </a:spcAft>
                      </a:pPr>
                      <a:r>
                        <a:rPr lang="ca-ES" sz="1800" b="1" noProof="0" dirty="0">
                          <a:solidFill>
                            <a:srgbClr val="0070C0"/>
                          </a:solidFill>
                          <a:latin typeface="Calibri" panose="020F0502020204030204" pitchFamily="34" charset="0"/>
                          <a:ea typeface="Calibri"/>
                          <a:cs typeface="Times New Roman"/>
                        </a:rPr>
                        <a:t>A</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A6EA"/>
                    </a:solidFill>
                  </a:tcPr>
                </a:tc>
                <a:tc>
                  <a:txBody>
                    <a:bodyPr/>
                    <a:lstStyle/>
                    <a:p>
                      <a:pPr algn="ctr">
                        <a:lnSpc>
                          <a:spcPct val="115000"/>
                        </a:lnSpc>
                        <a:spcBef>
                          <a:spcPts val="300"/>
                        </a:spcBef>
                        <a:spcAft>
                          <a:spcPts val="300"/>
                        </a:spcAft>
                      </a:pPr>
                      <a:r>
                        <a:rPr lang="ca-ES" sz="1800" b="1" noProof="0" dirty="0">
                          <a:solidFill>
                            <a:srgbClr val="00B0F0"/>
                          </a:solidFill>
                          <a:latin typeface="Calibri" panose="020F0502020204030204" pitchFamily="34" charset="0"/>
                          <a:ea typeface="Calibri"/>
                          <a:cs typeface="Times New Roman"/>
                        </a:rPr>
                        <a:t>B</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Bef>
                          <a:spcPts val="300"/>
                        </a:spcBef>
                        <a:spcAft>
                          <a:spcPts val="300"/>
                        </a:spcAft>
                      </a:pPr>
                      <a:r>
                        <a:rPr lang="ca-ES" sz="1800" b="1" noProof="0" dirty="0">
                          <a:solidFill>
                            <a:srgbClr val="00B050"/>
                          </a:solidFill>
                          <a:latin typeface="Calibri" panose="020F0502020204030204" pitchFamily="34" charset="0"/>
                          <a:ea typeface="Calibri"/>
                          <a:cs typeface="Times New Roman"/>
                        </a:rPr>
                        <a:t>C</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8E7A7"/>
                    </a:solidFill>
                  </a:tcPr>
                </a:tc>
                <a:tc>
                  <a:txBody>
                    <a:bodyPr/>
                    <a:lstStyle/>
                    <a:p>
                      <a:pPr algn="ctr">
                        <a:lnSpc>
                          <a:spcPct val="115000"/>
                        </a:lnSpc>
                        <a:spcBef>
                          <a:spcPts val="300"/>
                        </a:spcBef>
                        <a:spcAft>
                          <a:spcPts val="300"/>
                        </a:spcAft>
                      </a:pPr>
                      <a:r>
                        <a:rPr lang="ca-ES" sz="1800" b="1" noProof="0" dirty="0">
                          <a:solidFill>
                            <a:srgbClr val="FF0000"/>
                          </a:solidFill>
                          <a:latin typeface="Calibri" panose="020F0502020204030204" pitchFamily="34" charset="0"/>
                          <a:ea typeface="Calibri"/>
                          <a:cs typeface="Times New Roman"/>
                        </a:rPr>
                        <a:t>D</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alpha val="50000"/>
                      </a:schemeClr>
                    </a:solidFill>
                  </a:tcPr>
                </a:tc>
                <a:extLst>
                  <a:ext uri="{0D108BD9-81ED-4DB2-BD59-A6C34878D82A}">
                    <a16:rowId xmlns:a16="http://schemas.microsoft.com/office/drawing/2014/main" val="10005"/>
                  </a:ext>
                </a:extLst>
              </a:tr>
              <a:tr h="1625512">
                <a:tc gridSpan="6">
                  <a:txBody>
                    <a:bodyPr/>
                    <a:lstStyle/>
                    <a:p>
                      <a:pPr algn="ctr"/>
                      <a:endParaRPr lang="ca-ES" sz="1600" kern="1200" dirty="0">
                        <a:solidFill>
                          <a:srgbClr val="0070C0"/>
                        </a:solidFill>
                        <a:effectLst/>
                        <a:latin typeface="Calibri" panose="020F0502020204030204" pitchFamily="34" charset="0"/>
                        <a:ea typeface="+mn-ea"/>
                        <a:cs typeface="+mn-cs"/>
                      </a:endParaRPr>
                    </a:p>
                    <a:p>
                      <a:pPr algn="ctr"/>
                      <a:endParaRPr lang="ca-ES" sz="1600" kern="1200" dirty="0">
                        <a:solidFill>
                          <a:srgbClr val="0070C0"/>
                        </a:solidFill>
                        <a:effectLst/>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ca-ES" sz="1600" b="1" kern="1200" dirty="0">
                          <a:solidFill>
                            <a:srgbClr val="0070C0"/>
                          </a:solidFill>
                          <a:effectLst/>
                          <a:latin typeface="Calibri" panose="020F0502020204030204" pitchFamily="34" charset="0"/>
                          <a:ea typeface="+mn-ea"/>
                          <a:cs typeface="+mn-cs"/>
                        </a:rPr>
                        <a:t>A: molt favorable </a:t>
                      </a:r>
                      <a:r>
                        <a:rPr lang="ca-ES" sz="1600" b="1" kern="1200" dirty="0">
                          <a:solidFill>
                            <a:srgbClr val="00B050"/>
                          </a:solidFill>
                          <a:effectLst/>
                          <a:latin typeface="Calibri" panose="020F0502020204030204" pitchFamily="34" charset="0"/>
                          <a:ea typeface="+mn-ea"/>
                          <a:cs typeface="+mn-cs"/>
                        </a:rPr>
                        <a:t> </a:t>
                      </a:r>
                      <a:r>
                        <a:rPr lang="ca-ES" sz="1600" kern="1200" dirty="0">
                          <a:solidFill>
                            <a:schemeClr val="tx1"/>
                          </a:solidFill>
                          <a:effectLst/>
                          <a:latin typeface="Calibri" panose="020F0502020204030204" pitchFamily="34" charset="0"/>
                          <a:ea typeface="+mn-ea"/>
                          <a:cs typeface="+mn-cs"/>
                        </a:rPr>
                        <a:t>(la valoració </a:t>
                      </a:r>
                      <a:r>
                        <a:rPr lang="ca-ES" sz="1600" kern="1200" dirty="0">
                          <a:solidFill>
                            <a:srgbClr val="0070C0"/>
                          </a:solidFill>
                          <a:effectLst/>
                          <a:latin typeface="Calibri" panose="020F0502020204030204" pitchFamily="34" charset="0"/>
                          <a:ea typeface="+mn-ea"/>
                          <a:cs typeface="+mn-cs"/>
                        </a:rPr>
                        <a:t>A </a:t>
                      </a:r>
                      <a:r>
                        <a:rPr lang="ca-ES" sz="1600" kern="1200" dirty="0">
                          <a:solidFill>
                            <a:schemeClr val="tx1"/>
                          </a:solidFill>
                          <a:effectLst/>
                          <a:latin typeface="Calibri" panose="020F0502020204030204" pitchFamily="34" charset="0"/>
                          <a:ea typeface="+mn-ea"/>
                          <a:cs typeface="+mn-cs"/>
                        </a:rPr>
                        <a:t>en totes les</a:t>
                      </a:r>
                      <a:r>
                        <a:rPr lang="ca-ES" sz="1600" kern="1200" baseline="0" dirty="0">
                          <a:solidFill>
                            <a:schemeClr val="tx1"/>
                          </a:solidFill>
                          <a:effectLst/>
                          <a:latin typeface="Calibri" panose="020F0502020204030204" pitchFamily="34" charset="0"/>
                          <a:ea typeface="+mn-ea"/>
                          <a:cs typeface="+mn-cs"/>
                        </a:rPr>
                        <a:t> dimensions proporcionarà el seu reconeixement</a:t>
                      </a:r>
                      <a:r>
                        <a:rPr lang="ca-ES" sz="1600" kern="1200" dirty="0">
                          <a:solidFill>
                            <a:schemeClr val="tx1"/>
                          </a:solidFill>
                          <a:effectLst/>
                          <a:latin typeface="Calibri" panose="020F0502020204030204" pitchFamily="34" charset="0"/>
                          <a:ea typeface="+mn-ea"/>
                          <a:cs typeface="+mn-cs"/>
                        </a:rPr>
                        <a:t>)</a:t>
                      </a:r>
                      <a:endParaRPr lang="ca-ES" sz="1600" kern="1200" dirty="0">
                        <a:solidFill>
                          <a:srgbClr val="00B0F0"/>
                        </a:solidFill>
                        <a:effectLst/>
                        <a:latin typeface="Calibri" panose="020F0502020204030204" pitchFamily="34" charset="0"/>
                        <a:ea typeface="+mn-ea"/>
                        <a:cs typeface="+mn-cs"/>
                      </a:endParaRPr>
                    </a:p>
                    <a:p>
                      <a:pPr algn="l"/>
                      <a:r>
                        <a:rPr lang="ca-ES" sz="1600" b="1" kern="1200" dirty="0">
                          <a:solidFill>
                            <a:srgbClr val="00B0F0"/>
                          </a:solidFill>
                          <a:effectLst/>
                          <a:latin typeface="Calibri" panose="020F0502020204030204" pitchFamily="34" charset="0"/>
                          <a:ea typeface="+mn-ea"/>
                          <a:cs typeface="+mn-cs"/>
                        </a:rPr>
                        <a:t>B: favorable</a:t>
                      </a:r>
                      <a:endParaRPr lang="ca-ES" sz="1600" kern="1200" dirty="0">
                        <a:solidFill>
                          <a:srgbClr val="00B050"/>
                        </a:solidFill>
                        <a:effectLst/>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ca-ES" sz="1600" b="1" kern="1200" dirty="0">
                          <a:solidFill>
                            <a:srgbClr val="00B050"/>
                          </a:solidFill>
                          <a:effectLst/>
                          <a:latin typeface="Calibri" panose="020F0502020204030204" pitchFamily="34" charset="0"/>
                          <a:ea typeface="+mn-ea"/>
                          <a:cs typeface="+mn-cs"/>
                        </a:rPr>
                        <a:t>C:</a:t>
                      </a:r>
                      <a:r>
                        <a:rPr lang="ca-ES" sz="1600" b="1" kern="1200" baseline="0" dirty="0">
                          <a:solidFill>
                            <a:srgbClr val="00B050"/>
                          </a:solidFill>
                          <a:effectLst/>
                          <a:latin typeface="Calibri" panose="020F0502020204030204" pitchFamily="34" charset="0"/>
                          <a:ea typeface="+mn-ea"/>
                          <a:cs typeface="+mn-cs"/>
                        </a:rPr>
                        <a:t> </a:t>
                      </a:r>
                      <a:r>
                        <a:rPr lang="ca-ES" sz="1600" b="1" kern="1200" dirty="0">
                          <a:solidFill>
                            <a:srgbClr val="00B050"/>
                          </a:solidFill>
                          <a:effectLst/>
                          <a:latin typeface="Calibri" panose="020F0502020204030204" pitchFamily="34" charset="0"/>
                          <a:ea typeface="+mn-ea"/>
                          <a:cs typeface="+mn-cs"/>
                        </a:rPr>
                        <a:t>correcte </a:t>
                      </a:r>
                      <a:r>
                        <a:rPr lang="ca-ES" sz="1600" kern="1200" dirty="0">
                          <a:solidFill>
                            <a:schemeClr val="tx1"/>
                          </a:solidFill>
                          <a:effectLst/>
                          <a:latin typeface="Calibri" panose="020F0502020204030204" pitchFamily="34" charset="0"/>
                          <a:ea typeface="+mn-ea"/>
                          <a:cs typeface="+mn-cs"/>
                        </a:rPr>
                        <a:t>(la proposta final favorable requereix</a:t>
                      </a:r>
                      <a:r>
                        <a:rPr lang="ca-ES" sz="1600" kern="1200" baseline="0" dirty="0">
                          <a:solidFill>
                            <a:schemeClr val="tx1"/>
                          </a:solidFill>
                          <a:effectLst/>
                          <a:latin typeface="Calibri" panose="020F0502020204030204" pitchFamily="34" charset="0"/>
                          <a:ea typeface="+mn-ea"/>
                          <a:cs typeface="+mn-cs"/>
                        </a:rPr>
                        <a:t> una</a:t>
                      </a:r>
                      <a:r>
                        <a:rPr lang="ca-ES" sz="1600" kern="1200" dirty="0">
                          <a:solidFill>
                            <a:schemeClr val="tx1"/>
                          </a:solidFill>
                          <a:effectLst/>
                          <a:latin typeface="Calibri" panose="020F0502020204030204" pitchFamily="34" charset="0"/>
                          <a:ea typeface="+mn-ea"/>
                          <a:cs typeface="+mn-cs"/>
                        </a:rPr>
                        <a:t> valoració mínima </a:t>
                      </a:r>
                      <a:r>
                        <a:rPr lang="ca-ES" sz="1600" kern="1200" dirty="0">
                          <a:solidFill>
                            <a:srgbClr val="00B050"/>
                          </a:solidFill>
                          <a:effectLst/>
                          <a:latin typeface="Calibri" panose="020F0502020204030204" pitchFamily="34" charset="0"/>
                          <a:ea typeface="+mn-ea"/>
                          <a:cs typeface="+mn-cs"/>
                        </a:rPr>
                        <a:t>C</a:t>
                      </a:r>
                      <a:r>
                        <a:rPr lang="ca-ES" sz="1600" kern="1200" dirty="0">
                          <a:solidFill>
                            <a:schemeClr val="tx1"/>
                          </a:solidFill>
                          <a:effectLst/>
                          <a:latin typeface="Calibri" panose="020F0502020204030204" pitchFamily="34" charset="0"/>
                          <a:ea typeface="+mn-ea"/>
                          <a:cs typeface="+mn-cs"/>
                        </a:rPr>
                        <a:t> en cada dimensió)</a:t>
                      </a:r>
                      <a:endParaRPr lang="ca-ES" sz="1600" kern="1200" dirty="0">
                        <a:solidFill>
                          <a:srgbClr val="00B050"/>
                        </a:solidFill>
                        <a:effectLst/>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ca-ES" sz="1600" b="1" kern="1200" dirty="0">
                          <a:solidFill>
                            <a:srgbClr val="FF0000"/>
                          </a:solidFill>
                          <a:effectLst/>
                          <a:latin typeface="Calibri" panose="020F0502020204030204" pitchFamily="34" charset="0"/>
                          <a:ea typeface="+mn-ea"/>
                          <a:cs typeface="+mn-cs"/>
                        </a:rPr>
                        <a:t>D: insuficient</a:t>
                      </a:r>
                      <a:r>
                        <a:rPr lang="ca-ES" sz="1600" b="1" kern="1200" baseline="0" dirty="0">
                          <a:solidFill>
                            <a:srgbClr val="FF0000"/>
                          </a:solidFill>
                          <a:effectLst/>
                          <a:latin typeface="Calibri" panose="020F0502020204030204" pitchFamily="34" charset="0"/>
                          <a:ea typeface="+mn-ea"/>
                          <a:cs typeface="+mn-cs"/>
                        </a:rPr>
                        <a:t> </a:t>
                      </a:r>
                      <a:r>
                        <a:rPr lang="ca-ES" sz="1600" kern="1200" baseline="0" dirty="0">
                          <a:solidFill>
                            <a:schemeClr val="tx1"/>
                          </a:solidFill>
                          <a:effectLst/>
                          <a:latin typeface="Calibri" panose="020F0502020204030204" pitchFamily="34" charset="0"/>
                          <a:ea typeface="+mn-ea"/>
                          <a:cs typeface="+mn-cs"/>
                        </a:rPr>
                        <a:t>(La </a:t>
                      </a:r>
                      <a:r>
                        <a:rPr lang="ca-ES" sz="1600" kern="1200" dirty="0">
                          <a:solidFill>
                            <a:schemeClr val="tx1"/>
                          </a:solidFill>
                          <a:effectLst/>
                          <a:latin typeface="Calibri" panose="020F0502020204030204" pitchFamily="34" charset="0"/>
                          <a:ea typeface="+mn-ea"/>
                          <a:cs typeface="+mn-cs"/>
                        </a:rPr>
                        <a:t>valoració </a:t>
                      </a:r>
                      <a:r>
                        <a:rPr lang="ca-ES" sz="1600" kern="1200" dirty="0">
                          <a:solidFill>
                            <a:srgbClr val="FF0000"/>
                          </a:solidFill>
                          <a:effectLst/>
                          <a:latin typeface="Calibri" panose="020F0502020204030204" pitchFamily="34" charset="0"/>
                          <a:ea typeface="+mn-ea"/>
                          <a:cs typeface="+mn-cs"/>
                        </a:rPr>
                        <a:t>D</a:t>
                      </a:r>
                      <a:r>
                        <a:rPr lang="ca-ES" sz="1600" kern="1200" baseline="0" dirty="0">
                          <a:solidFill>
                            <a:srgbClr val="FF0000"/>
                          </a:solidFill>
                          <a:effectLst/>
                          <a:latin typeface="Calibri" panose="020F0502020204030204" pitchFamily="34" charset="0"/>
                          <a:ea typeface="+mn-ea"/>
                          <a:cs typeface="+mn-cs"/>
                        </a:rPr>
                        <a:t> </a:t>
                      </a:r>
                      <a:r>
                        <a:rPr lang="ca-ES" sz="1600" kern="1200" baseline="0" dirty="0">
                          <a:solidFill>
                            <a:schemeClr val="tx1"/>
                          </a:solidFill>
                          <a:effectLst/>
                          <a:latin typeface="Calibri" panose="020F0502020204030204" pitchFamily="34" charset="0"/>
                          <a:ea typeface="+mn-ea"/>
                          <a:cs typeface="+mn-cs"/>
                        </a:rPr>
                        <a:t>en una dimensió implica avaluació DESFAVORABLE a la sol·licitud, sense que es </a:t>
                      </a:r>
                      <a:r>
                        <a:rPr lang="ca-ES" sz="1600" kern="1200" dirty="0">
                          <a:solidFill>
                            <a:schemeClr val="tx1"/>
                          </a:solidFill>
                          <a:effectLst/>
                          <a:latin typeface="Calibri" panose="020F0502020204030204" pitchFamily="34" charset="0"/>
                          <a:ea typeface="+mn-ea"/>
                          <a:cs typeface="+mn-cs"/>
                        </a:rPr>
                        <a:t>pugui compensar amb altres dimensions)</a:t>
                      </a: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Bef>
                          <a:spcPts val="300"/>
                        </a:spcBef>
                        <a:spcAft>
                          <a:spcPts val="300"/>
                        </a:spcAft>
                      </a:pPr>
                      <a:endParaRPr lang="ca-ES" sz="2000" b="1" kern="1200" noProof="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Bef>
                          <a:spcPts val="300"/>
                        </a:spcBef>
                        <a:spcAft>
                          <a:spcPts val="300"/>
                        </a:spcAft>
                      </a:pPr>
                      <a:endParaRPr lang="ca-ES" sz="2000" b="1" noProof="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a-ES"/>
                    </a:p>
                  </a:txBody>
                  <a:tcPr/>
                </a:tc>
                <a:tc hMerge="1">
                  <a:txBody>
                    <a:bodyPr/>
                    <a:lstStyle/>
                    <a:p>
                      <a:endParaRPr lang="ca-ES"/>
                    </a:p>
                  </a:txBody>
                  <a:tcPr/>
                </a:tc>
                <a:tc hMerge="1">
                  <a:txBody>
                    <a:bodyPr/>
                    <a:lstStyle/>
                    <a:p>
                      <a:endParaRPr lang="es-E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4920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descr="col1-.png"/>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p:cNvSpPr/>
          <p:nvPr/>
        </p:nvSpPr>
        <p:spPr>
          <a:xfrm>
            <a:off x="386430" y="791578"/>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p:cNvSpPr txBox="1"/>
          <p:nvPr/>
        </p:nvSpPr>
        <p:spPr>
          <a:xfrm>
            <a:off x="279995" y="206983"/>
            <a:ext cx="7601664" cy="523220"/>
          </a:xfrm>
          <a:prstGeom prst="rect">
            <a:avLst/>
          </a:prstGeom>
          <a:noFill/>
        </p:spPr>
        <p:txBody>
          <a:bodyPr wrap="square" rtlCol="0">
            <a:spAutoFit/>
          </a:bodyPr>
          <a:lstStyle/>
          <a:p>
            <a:pPr>
              <a:lnSpc>
                <a:spcPct val="85000"/>
              </a:lnSpc>
            </a:pPr>
            <a:r>
              <a:rPr lang="is-IS" sz="3200" b="1" dirty="0">
                <a:solidFill>
                  <a:srgbClr val="3BAF29"/>
                </a:solidFill>
                <a:latin typeface="Arial"/>
                <a:cs typeface="Arial"/>
              </a:rPr>
              <a:t>Trams docents: tipologies</a:t>
            </a:r>
            <a:endParaRPr lang="ca-ES" sz="3200" b="1" dirty="0">
              <a:solidFill>
                <a:srgbClr val="3BAF29"/>
              </a:solidFill>
              <a:latin typeface="Arial"/>
              <a:cs typeface="Arial"/>
            </a:endParaRPr>
          </a:p>
        </p:txBody>
      </p:sp>
      <p:sp>
        <p:nvSpPr>
          <p:cNvPr id="2" name="CuadroTexto 1"/>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87B2A757-5009-9007-68E5-BDEA0B7AA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6" name="Imatge 5">
            <a:extLst>
              <a:ext uri="{FF2B5EF4-FFF2-40B4-BE49-F238E27FC236}">
                <a16:creationId xmlns:a16="http://schemas.microsoft.com/office/drawing/2014/main" id="{6CA912DE-343B-0435-8ABD-9650B9685048}"/>
              </a:ext>
            </a:extLst>
          </p:cNvPr>
          <p:cNvPicPr>
            <a:picLocks noChangeAspect="1"/>
          </p:cNvPicPr>
          <p:nvPr/>
        </p:nvPicPr>
        <p:blipFill>
          <a:blip r:embed="rId5"/>
          <a:stretch>
            <a:fillRect/>
          </a:stretch>
        </p:blipFill>
        <p:spPr>
          <a:xfrm>
            <a:off x="2194279" y="730203"/>
            <a:ext cx="4738259" cy="3400942"/>
          </a:xfrm>
          <a:prstGeom prst="rect">
            <a:avLst/>
          </a:prstGeom>
        </p:spPr>
      </p:pic>
      <p:sp>
        <p:nvSpPr>
          <p:cNvPr id="7" name="QuadreDeText 6">
            <a:extLst>
              <a:ext uri="{FF2B5EF4-FFF2-40B4-BE49-F238E27FC236}">
                <a16:creationId xmlns:a16="http://schemas.microsoft.com/office/drawing/2014/main" id="{88B46D4F-86E4-C233-F73B-CC15552784C6}"/>
              </a:ext>
            </a:extLst>
          </p:cNvPr>
          <p:cNvSpPr txBox="1"/>
          <p:nvPr/>
        </p:nvSpPr>
        <p:spPr>
          <a:xfrm>
            <a:off x="1375694" y="4150863"/>
            <a:ext cx="6680370" cy="230832"/>
          </a:xfrm>
          <a:prstGeom prst="rect">
            <a:avLst/>
          </a:prstGeom>
          <a:noFill/>
        </p:spPr>
        <p:txBody>
          <a:bodyPr wrap="square">
            <a:spAutoFit/>
          </a:bodyPr>
          <a:lstStyle/>
          <a:p>
            <a:r>
              <a:rPr lang="ca-ES" sz="900" dirty="0">
                <a:hlinkClick r:id="rId6"/>
              </a:rPr>
              <a:t>https://www.uab.cat/web/personal-uab/personal-uab/personal-academic-i-investigador/convocatories-de-trams-1345768252361.html</a:t>
            </a:r>
            <a:endParaRPr lang="ca-ES" sz="900" dirty="0"/>
          </a:p>
        </p:txBody>
      </p:sp>
    </p:spTree>
    <p:extLst>
      <p:ext uri="{BB962C8B-B14F-4D97-AF65-F5344CB8AC3E}">
        <p14:creationId xmlns:p14="http://schemas.microsoft.com/office/powerpoint/2010/main" val="14333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F73FA-5331-5EAB-287F-1B7D73DC39E6}"/>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7207EA1E-488B-DB37-2618-F6BCAAB7B3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E0EF1020-219F-2F8F-9912-F73A8816D8F8}"/>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C90BA9E4-1A06-2B9D-9DC3-6AB5D743C8FA}"/>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30</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031A811D-DBEA-571A-F88D-569BD96254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70890502-F0B0-2788-2521-0E0693BC676E}"/>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1BCED8F5-06B7-974C-771E-B96B52CF0773}"/>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sp>
        <p:nvSpPr>
          <p:cNvPr id="4" name="1 Marcador de contenido">
            <a:extLst>
              <a:ext uri="{FF2B5EF4-FFF2-40B4-BE49-F238E27FC236}">
                <a16:creationId xmlns:a16="http://schemas.microsoft.com/office/drawing/2014/main" id="{F4B7EFCB-F31D-8C33-9AD3-9ADD65F5CEA6}"/>
              </a:ext>
            </a:extLst>
          </p:cNvPr>
          <p:cNvSpPr txBox="1">
            <a:spLocks/>
          </p:cNvSpPr>
          <p:nvPr/>
        </p:nvSpPr>
        <p:spPr bwMode="auto">
          <a:xfrm>
            <a:off x="207268" y="869704"/>
            <a:ext cx="8729464" cy="5112568"/>
          </a:xfrm>
          <a:prstGeom prst="rect">
            <a:avLst/>
          </a:prstGeom>
        </p:spPr>
        <p:txBody>
          <a:bodyPr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a:lstStyle>
          <a:p>
            <a:pPr>
              <a:spcBef>
                <a:spcPts val="0"/>
              </a:spcBef>
              <a:buFont typeface="+mj-lt"/>
              <a:buAutoNum type="arabicPeriod"/>
              <a:defRPr/>
            </a:pPr>
            <a:r>
              <a:rPr lang="ca-ES" sz="2400" b="1" kern="0" dirty="0">
                <a:latin typeface="Calibri" panose="020F0502020204030204" pitchFamily="34" charset="0"/>
              </a:rPr>
              <a:t>Dedicació docent:</a:t>
            </a:r>
          </a:p>
          <a:p>
            <a:pPr marL="0" indent="0">
              <a:spcBef>
                <a:spcPts val="0"/>
              </a:spcBef>
              <a:buNone/>
              <a:defRPr/>
            </a:pPr>
            <a:endParaRPr lang="ca-ES" sz="2400" b="1" kern="0" dirty="0">
              <a:latin typeface="Calibri" panose="020F0502020204030204" pitchFamily="34" charset="0"/>
            </a:endParaRPr>
          </a:p>
          <a:p>
            <a:pPr marL="685800" lvl="1">
              <a:spcBef>
                <a:spcPts val="0"/>
              </a:spcBef>
              <a:buFont typeface="Wingdings" panose="05000000000000000000" pitchFamily="2" charset="2"/>
              <a:buChar char="ü"/>
              <a:defRPr/>
            </a:pPr>
            <a:r>
              <a:rPr lang="ca-ES" sz="2400" kern="0" dirty="0">
                <a:latin typeface="Calibri" panose="020F0502020204030204" pitchFamily="34" charset="0"/>
              </a:rPr>
              <a:t>nombre de crèdits impartits durant el període que s’avalua,</a:t>
            </a:r>
          </a:p>
          <a:p>
            <a:pPr marL="685800" lvl="1">
              <a:spcBef>
                <a:spcPts val="0"/>
              </a:spcBef>
              <a:buFont typeface="Wingdings" panose="05000000000000000000" pitchFamily="2" charset="2"/>
              <a:buChar char="ü"/>
              <a:defRPr/>
            </a:pPr>
            <a:r>
              <a:rPr lang="ca-ES" sz="2400" kern="0" dirty="0">
                <a:latin typeface="Calibri" panose="020F0502020204030204" pitchFamily="34" charset="0"/>
              </a:rPr>
              <a:t>participació en comissions de seguiment de tesis doctorals i de seguiment i d’avaluació de TFG, TFM,</a:t>
            </a:r>
          </a:p>
          <a:p>
            <a:pPr marL="685800" lvl="1">
              <a:spcBef>
                <a:spcPts val="0"/>
              </a:spcBef>
              <a:buFont typeface="Wingdings" panose="05000000000000000000" pitchFamily="2" charset="2"/>
              <a:buChar char="ü"/>
              <a:defRPr/>
            </a:pPr>
            <a:r>
              <a:rPr lang="ca-ES" sz="2400" kern="0" dirty="0">
                <a:latin typeface="Calibri" panose="020F0502020204030204" pitchFamily="34" charset="0"/>
              </a:rPr>
              <a:t>invitacions per impartir docència de nivell universitari (segons criteris del MECES) en altres universitats,</a:t>
            </a:r>
          </a:p>
          <a:p>
            <a:pPr marL="685800" lvl="1">
              <a:spcBef>
                <a:spcPts val="0"/>
              </a:spcBef>
              <a:buFont typeface="Wingdings" panose="05000000000000000000" pitchFamily="2" charset="2"/>
              <a:buChar char="ü"/>
              <a:defRPr/>
            </a:pPr>
            <a:r>
              <a:rPr lang="ca-ES" sz="2400" kern="0" dirty="0">
                <a:latin typeface="Calibri" panose="020F0502020204030204" pitchFamily="34" charset="0"/>
              </a:rPr>
              <a:t>altres mèrits que el professor consideri adient incloure, d’acord amb la taula 5.1 de la Guia d’avaluació.</a:t>
            </a:r>
            <a:endParaRPr lang="ca-ES" sz="2400" b="1" kern="0" dirty="0">
              <a:latin typeface="Calibri" panose="020F0502020204030204" pitchFamily="34" charset="0"/>
            </a:endParaRPr>
          </a:p>
        </p:txBody>
      </p:sp>
    </p:spTree>
    <p:extLst>
      <p:ext uri="{BB962C8B-B14F-4D97-AF65-F5344CB8AC3E}">
        <p14:creationId xmlns:p14="http://schemas.microsoft.com/office/powerpoint/2010/main" val="17714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27692-E409-9981-D8DE-130CEB7F2D8A}"/>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7AAB130B-BE55-993C-542F-458AF1C311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8317EBD0-43E6-DD8B-209C-D9A14356C770}"/>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FF2A58AC-D70D-B228-57BC-EBEE1998E6F4}"/>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31</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6DD4A580-B852-DD6E-A5E4-D2F75272F0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FEFC7965-5B1E-E37C-8F2C-A353BEE85EA6}"/>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E9C83885-1247-71C3-3FA1-B157CB1AE4AD}"/>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4" name="Diagrama 3">
            <a:extLst>
              <a:ext uri="{FF2B5EF4-FFF2-40B4-BE49-F238E27FC236}">
                <a16:creationId xmlns:a16="http://schemas.microsoft.com/office/drawing/2014/main" id="{AE5E8BB3-746D-B2AE-6532-14766D084CF7}"/>
              </a:ext>
            </a:extLst>
          </p:cNvPr>
          <p:cNvGraphicFramePr/>
          <p:nvPr>
            <p:extLst>
              <p:ext uri="{D42A27DB-BD31-4B8C-83A1-F6EECF244321}">
                <p14:modId xmlns:p14="http://schemas.microsoft.com/office/powerpoint/2010/main" val="275969303"/>
              </p:ext>
            </p:extLst>
          </p:nvPr>
        </p:nvGraphicFramePr>
        <p:xfrm>
          <a:off x="88072" y="795252"/>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5 Tabla">
            <a:extLst>
              <a:ext uri="{FF2B5EF4-FFF2-40B4-BE49-F238E27FC236}">
                <a16:creationId xmlns:a16="http://schemas.microsoft.com/office/drawing/2014/main" id="{F04503DD-3BF8-69EE-811F-06E0526512DA}"/>
              </a:ext>
            </a:extLst>
          </p:cNvPr>
          <p:cNvGraphicFramePr>
            <a:graphicFrameLocks noGrp="1"/>
          </p:cNvGraphicFramePr>
          <p:nvPr>
            <p:extLst>
              <p:ext uri="{D42A27DB-BD31-4B8C-83A1-F6EECF244321}">
                <p14:modId xmlns:p14="http://schemas.microsoft.com/office/powerpoint/2010/main" val="1397763135"/>
              </p:ext>
            </p:extLst>
          </p:nvPr>
        </p:nvGraphicFramePr>
        <p:xfrm>
          <a:off x="323530" y="1324852"/>
          <a:ext cx="8273165" cy="3242293"/>
        </p:xfrm>
        <a:graphic>
          <a:graphicData uri="http://schemas.openxmlformats.org/drawingml/2006/table">
            <a:tbl>
              <a:tblPr firstRow="1" firstCol="1" bandRow="1">
                <a:effectLst>
                  <a:innerShdw blurRad="63500" dist="50800" dir="5400000">
                    <a:prstClr val="black">
                      <a:alpha val="50000"/>
                    </a:prstClr>
                  </a:innerShdw>
                </a:effectLst>
              </a:tblPr>
              <a:tblGrid>
                <a:gridCol w="1876090">
                  <a:extLst>
                    <a:ext uri="{9D8B030D-6E8A-4147-A177-3AD203B41FA5}">
                      <a16:colId xmlns:a16="http://schemas.microsoft.com/office/drawing/2014/main" val="20000"/>
                    </a:ext>
                  </a:extLst>
                </a:gridCol>
                <a:gridCol w="1968842">
                  <a:extLst>
                    <a:ext uri="{9D8B030D-6E8A-4147-A177-3AD203B41FA5}">
                      <a16:colId xmlns:a16="http://schemas.microsoft.com/office/drawing/2014/main" val="20001"/>
                    </a:ext>
                  </a:extLst>
                </a:gridCol>
                <a:gridCol w="2444080">
                  <a:extLst>
                    <a:ext uri="{9D8B030D-6E8A-4147-A177-3AD203B41FA5}">
                      <a16:colId xmlns:a16="http://schemas.microsoft.com/office/drawing/2014/main" val="20002"/>
                    </a:ext>
                  </a:extLst>
                </a:gridCol>
                <a:gridCol w="1984153">
                  <a:extLst>
                    <a:ext uri="{9D8B030D-6E8A-4147-A177-3AD203B41FA5}">
                      <a16:colId xmlns:a16="http://schemas.microsoft.com/office/drawing/2014/main" val="20003"/>
                    </a:ext>
                  </a:extLst>
                </a:gridCol>
              </a:tblGrid>
              <a:tr h="206298">
                <a:tc>
                  <a:txBody>
                    <a:bodyPr/>
                    <a:lstStyle/>
                    <a:p>
                      <a:pPr algn="ctr">
                        <a:lnSpc>
                          <a:spcPct val="105000"/>
                        </a:lnSpc>
                        <a:spcBef>
                          <a:spcPts val="200"/>
                        </a:spcBef>
                        <a:spcAft>
                          <a:spcPts val="200"/>
                        </a:spcAft>
                        <a:tabLst>
                          <a:tab pos="2700020" algn="ctr"/>
                          <a:tab pos="5400040" algn="r"/>
                        </a:tabLst>
                      </a:pPr>
                      <a:r>
                        <a:rPr lang="ca-ES" sz="1400" b="1" dirty="0">
                          <a:solidFill>
                            <a:srgbClr val="FF0000"/>
                          </a:solidFill>
                          <a:effectLst/>
                          <a:latin typeface="Calibri"/>
                          <a:ea typeface="Times New Roman"/>
                          <a:cs typeface="Calibri"/>
                        </a:rPr>
                        <a:t>D</a:t>
                      </a:r>
                      <a:endParaRPr lang="es-ES" sz="1400" dirty="0">
                        <a:solidFill>
                          <a:srgbClr val="FF000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1400" b="1" dirty="0">
                          <a:solidFill>
                            <a:srgbClr val="00B050"/>
                          </a:solidFill>
                          <a:effectLst/>
                          <a:latin typeface="Calibri"/>
                          <a:ea typeface="Times New Roman"/>
                          <a:cs typeface="Calibri"/>
                        </a:rPr>
                        <a:t>C</a:t>
                      </a:r>
                      <a:endParaRPr lang="es-ES" sz="1400" dirty="0">
                        <a:solidFill>
                          <a:srgbClr val="00B05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7A7"/>
                    </a:solidFill>
                  </a:tcPr>
                </a:tc>
                <a:tc>
                  <a:txBody>
                    <a:bodyPr/>
                    <a:lstStyle/>
                    <a:p>
                      <a:pPr algn="ctr">
                        <a:lnSpc>
                          <a:spcPct val="105000"/>
                        </a:lnSpc>
                        <a:spcBef>
                          <a:spcPts val="200"/>
                        </a:spcBef>
                        <a:spcAft>
                          <a:spcPts val="200"/>
                        </a:spcAft>
                        <a:tabLst>
                          <a:tab pos="2700020" algn="ctr"/>
                          <a:tab pos="5400040" algn="r"/>
                        </a:tabLst>
                      </a:pPr>
                      <a:r>
                        <a:rPr lang="ca-ES" sz="1400" b="1" dirty="0">
                          <a:solidFill>
                            <a:srgbClr val="00B0F0"/>
                          </a:solidFill>
                          <a:effectLst/>
                          <a:latin typeface="Calibri"/>
                          <a:ea typeface="Times New Roman"/>
                          <a:cs typeface="Calibri"/>
                        </a:rPr>
                        <a:t>B</a:t>
                      </a:r>
                      <a:endParaRPr lang="es-ES" sz="1400" dirty="0">
                        <a:solidFill>
                          <a:srgbClr val="00B0F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1400" b="1" dirty="0">
                          <a:solidFill>
                            <a:srgbClr val="0070C0"/>
                          </a:solidFill>
                          <a:effectLst/>
                          <a:latin typeface="Calibri"/>
                          <a:ea typeface="Times New Roman"/>
                          <a:cs typeface="Calibri"/>
                        </a:rPr>
                        <a:t>A</a:t>
                      </a:r>
                      <a:endParaRPr lang="es-ES" sz="1400" dirty="0">
                        <a:solidFill>
                          <a:srgbClr val="0070C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2662435">
                <a:tc>
                  <a:txBody>
                    <a:bodyPr/>
                    <a:lstStyle/>
                    <a:p>
                      <a:pPr marL="0" marR="71755" lvl="0" indent="0" algn="just" defTabSz="457200" rtl="0" eaLnBrk="1" latinLnBrk="0" hangingPunct="1">
                        <a:lnSpc>
                          <a:spcPct val="105000"/>
                        </a:lnSpc>
                        <a:spcBef>
                          <a:spcPts val="200"/>
                        </a:spcBef>
                        <a:spcAft>
                          <a:spcPts val="200"/>
                        </a:spcAft>
                        <a:buFont typeface="+mj-lt"/>
                        <a:buNone/>
                        <a:tabLst>
                          <a:tab pos="212725" algn="l"/>
                        </a:tabLst>
                      </a:pPr>
                      <a:endParaRPr lang="ca-ES" sz="1000" b="0" kern="1200" noProof="0" dirty="0">
                        <a:solidFill>
                          <a:schemeClr val="tx1"/>
                        </a:solidFill>
                        <a:effectLst/>
                        <a:latin typeface="Calibri"/>
                        <a:ea typeface="Times New Roman"/>
                        <a:cs typeface="Calibri"/>
                      </a:endParaRPr>
                    </a:p>
                    <a:p>
                      <a:pPr marL="0" marR="71755" lvl="0" indent="0" algn="just" defTabSz="457200" rtl="0" eaLnBrk="1" latinLnBrk="0" hangingPunct="1">
                        <a:lnSpc>
                          <a:spcPct val="105000"/>
                        </a:lnSpc>
                        <a:spcBef>
                          <a:spcPts val="200"/>
                        </a:spcBef>
                        <a:spcAft>
                          <a:spcPts val="200"/>
                        </a:spcAft>
                        <a:buFont typeface="+mj-lt"/>
                        <a:buNone/>
                        <a:tabLst>
                          <a:tab pos="212725" algn="l"/>
                        </a:tabLst>
                      </a:pPr>
                      <a:r>
                        <a:rPr lang="ca-ES" sz="1050" b="0" u="sng" kern="1200" noProof="0" dirty="0">
                          <a:solidFill>
                            <a:schemeClr val="tx1"/>
                          </a:solidFill>
                          <a:effectLst/>
                          <a:latin typeface="Calibri"/>
                          <a:ea typeface="Times New Roman"/>
                          <a:cs typeface="Calibri"/>
                        </a:rPr>
                        <a:t>No acredita el 50% de docència</a:t>
                      </a:r>
                      <a:r>
                        <a:rPr lang="ca-ES" sz="1050" b="0" u="sng" kern="1200" baseline="0" noProof="0" dirty="0">
                          <a:solidFill>
                            <a:schemeClr val="tx1"/>
                          </a:solidFill>
                          <a:effectLst/>
                          <a:latin typeface="Calibri"/>
                          <a:ea typeface="Times New Roman"/>
                          <a:cs typeface="Calibri"/>
                        </a:rPr>
                        <a:t> </a:t>
                      </a:r>
                      <a:r>
                        <a:rPr lang="ca-ES" sz="1050" b="0" u="sng" kern="1200" noProof="0" dirty="0">
                          <a:solidFill>
                            <a:schemeClr val="tx1"/>
                          </a:solidFill>
                          <a:effectLst/>
                          <a:latin typeface="Calibri"/>
                          <a:ea typeface="Times New Roman"/>
                          <a:cs typeface="Calibri"/>
                        </a:rPr>
                        <a:t>estipulada</a:t>
                      </a:r>
                      <a:r>
                        <a:rPr lang="ca-ES" sz="1000" b="0" kern="1200" noProof="0" dirty="0">
                          <a:solidFill>
                            <a:schemeClr val="tx1"/>
                          </a:solidFill>
                          <a:effectLst/>
                          <a:latin typeface="Calibri"/>
                          <a:ea typeface="Times New Roman"/>
                          <a:cs typeface="Calibri"/>
                        </a:rPr>
                        <a:t> en el Model de dedicació docent </a:t>
                      </a:r>
                      <a:r>
                        <a:rPr lang="ca-ES" sz="1000" b="1" kern="1200" noProof="0" dirty="0">
                          <a:solidFill>
                            <a:schemeClr val="tx1"/>
                          </a:solidFill>
                          <a:effectLst/>
                          <a:latin typeface="Calibri"/>
                          <a:ea typeface="Times New Roman"/>
                          <a:cs typeface="Calibri"/>
                        </a:rPr>
                        <a:t>personal</a:t>
                      </a:r>
                      <a:r>
                        <a:rPr lang="ca-ES" sz="1000" b="0" kern="1200" noProof="0" dirty="0">
                          <a:solidFill>
                            <a:schemeClr val="tx1"/>
                          </a:solidFill>
                          <a:effectLst/>
                          <a:latin typeface="Calibri"/>
                          <a:ea typeface="Times New Roman"/>
                          <a:cs typeface="Calibri"/>
                        </a:rPr>
                        <a:t>, un cop aplicades les reduccions docents eventuals que apareguin en el pla docent personal, amb un límit mínim de 30 crèdits durant el període d’avaluació.</a:t>
                      </a: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gn="just" defTabSz="457200" rtl="0" eaLnBrk="1" latinLnBrk="0" hangingPunct="1">
                        <a:lnSpc>
                          <a:spcPct val="105000"/>
                        </a:lnSpc>
                        <a:spcBef>
                          <a:spcPts val="200"/>
                        </a:spcBef>
                        <a:spcAft>
                          <a:spcPts val="200"/>
                        </a:spcAft>
                        <a:buFont typeface="+mj-lt"/>
                        <a:buNone/>
                        <a:tabLst>
                          <a:tab pos="212725" algn="l"/>
                        </a:tabLst>
                      </a:pPr>
                      <a:endParaRPr lang="ca-ES" sz="1000" b="0" u="none" kern="1200" noProof="0" dirty="0">
                        <a:solidFill>
                          <a:schemeClr val="tx1"/>
                        </a:solidFill>
                        <a:effectLst/>
                        <a:latin typeface="Calibri"/>
                        <a:ea typeface="Times New Roman"/>
                        <a:cs typeface="Calibri"/>
                      </a:endParaRPr>
                    </a:p>
                    <a:p>
                      <a:pPr marL="0" lvl="0" indent="0" algn="just" defTabSz="457200" rtl="0" eaLnBrk="1" latinLnBrk="0" hangingPunct="1">
                        <a:lnSpc>
                          <a:spcPct val="105000"/>
                        </a:lnSpc>
                        <a:spcBef>
                          <a:spcPts val="200"/>
                        </a:spcBef>
                        <a:spcAft>
                          <a:spcPts val="200"/>
                        </a:spcAft>
                        <a:buFont typeface="+mj-lt"/>
                        <a:buNone/>
                        <a:tabLst>
                          <a:tab pos="212725" algn="l"/>
                        </a:tabLst>
                      </a:pPr>
                      <a:r>
                        <a:rPr lang="ca-ES" sz="1050" b="0" u="sng" kern="1200" noProof="0" dirty="0">
                          <a:solidFill>
                            <a:schemeClr val="tx1"/>
                          </a:solidFill>
                          <a:effectLst/>
                          <a:latin typeface="Calibri"/>
                          <a:ea typeface="Times New Roman"/>
                          <a:cs typeface="Calibri"/>
                        </a:rPr>
                        <a:t>Acredita el 50% de docència estipulada</a:t>
                      </a:r>
                      <a:r>
                        <a:rPr lang="ca-ES" sz="1000" b="0" kern="1200" noProof="0" dirty="0">
                          <a:solidFill>
                            <a:schemeClr val="tx1"/>
                          </a:solidFill>
                          <a:effectLst/>
                          <a:latin typeface="Calibri"/>
                          <a:ea typeface="Times New Roman"/>
                          <a:cs typeface="Calibri"/>
                        </a:rPr>
                        <a:t> en el Model de dedicació docent </a:t>
                      </a:r>
                      <a:r>
                        <a:rPr lang="ca-ES" sz="1000" b="1" kern="1200" noProof="0" dirty="0">
                          <a:solidFill>
                            <a:schemeClr val="tx1"/>
                          </a:solidFill>
                          <a:effectLst/>
                          <a:latin typeface="Calibri"/>
                          <a:ea typeface="Times New Roman"/>
                          <a:cs typeface="Calibri"/>
                        </a:rPr>
                        <a:t>personal</a:t>
                      </a:r>
                      <a:r>
                        <a:rPr lang="ca-ES" sz="1000" b="0" kern="1200" noProof="0" dirty="0">
                          <a:solidFill>
                            <a:schemeClr val="tx1"/>
                          </a:solidFill>
                          <a:effectLst/>
                          <a:latin typeface="Calibri"/>
                          <a:ea typeface="Times New Roman"/>
                          <a:cs typeface="Calibri"/>
                        </a:rPr>
                        <a:t>, un cop aplicades les reduccions docents eventuals que apareguin en el pla  docent personal, amb un límit mínim de 30 crèdits durant el període d’avaluació.</a:t>
                      </a:r>
                      <a:r>
                        <a:rPr lang="ca-ES" sz="1050" noProof="0" dirty="0">
                          <a:effectLst/>
                          <a:latin typeface="Calibri"/>
                          <a:ea typeface="Times New Roman"/>
                          <a:cs typeface="Calibri"/>
                        </a:rPr>
                        <a:t> </a:t>
                      </a: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defTabSz="457200" rtl="0" eaLnBrk="1" latinLnBrk="0" hangingPunct="1">
                        <a:lnSpc>
                          <a:spcPct val="105000"/>
                        </a:lnSpc>
                        <a:spcBef>
                          <a:spcPts val="200"/>
                        </a:spcBef>
                        <a:spcAft>
                          <a:spcPts val="200"/>
                        </a:spcAft>
                        <a:buFont typeface="+mj-lt"/>
                        <a:buNone/>
                        <a:tabLst>
                          <a:tab pos="212725" algn="l"/>
                        </a:tabLst>
                      </a:pPr>
                      <a:endParaRPr lang="ca-ES" sz="1050" b="0" u="sng" kern="1200" dirty="0">
                        <a:solidFill>
                          <a:schemeClr val="tx1"/>
                        </a:solidFill>
                        <a:effectLst/>
                        <a:latin typeface="Calibri"/>
                        <a:ea typeface="Times New Roman"/>
                        <a:cs typeface="Calibri"/>
                      </a:endParaRPr>
                    </a:p>
                    <a:p>
                      <a:pPr marL="0" lvl="0" indent="0" algn="just" defTabSz="457200" rtl="0" eaLnBrk="1" latinLnBrk="0" hangingPunct="1">
                        <a:lnSpc>
                          <a:spcPct val="105000"/>
                        </a:lnSpc>
                        <a:spcBef>
                          <a:spcPts val="200"/>
                        </a:spcBef>
                        <a:spcAft>
                          <a:spcPts val="200"/>
                        </a:spcAft>
                        <a:buFont typeface="+mj-lt"/>
                        <a:buNone/>
                        <a:tabLst>
                          <a:tab pos="212725" algn="l"/>
                        </a:tabLst>
                      </a:pPr>
                      <a:r>
                        <a:rPr lang="ca-ES" sz="1050" b="0" u="sng" kern="1200" dirty="0">
                          <a:solidFill>
                            <a:schemeClr val="tx1"/>
                          </a:solidFill>
                          <a:effectLst/>
                          <a:latin typeface="Calibri"/>
                          <a:ea typeface="Times New Roman"/>
                          <a:cs typeface="Calibri"/>
                        </a:rPr>
                        <a:t>Compleix </a:t>
                      </a:r>
                      <a:r>
                        <a:rPr lang="ca-ES" sz="1050" b="1" u="sng" kern="1200" dirty="0">
                          <a:solidFill>
                            <a:schemeClr val="tx1"/>
                          </a:solidFill>
                          <a:effectLst/>
                          <a:latin typeface="Calibri"/>
                          <a:ea typeface="Times New Roman"/>
                          <a:cs typeface="Calibri"/>
                        </a:rPr>
                        <a:t>C i una </a:t>
                      </a:r>
                      <a:r>
                        <a:rPr lang="ca-ES" sz="1050" b="0" u="sng" kern="1200" dirty="0">
                          <a:solidFill>
                            <a:schemeClr val="tx1"/>
                          </a:solidFill>
                          <a:effectLst/>
                          <a:latin typeface="Calibri"/>
                          <a:ea typeface="Times New Roman"/>
                          <a:cs typeface="Calibri"/>
                        </a:rPr>
                        <a:t>de les condicions següents:</a:t>
                      </a:r>
                    </a:p>
                    <a:p>
                      <a:pPr marL="0" lvl="0" indent="0" algn="just" defTabSz="457200" rtl="0" eaLnBrk="1" latinLnBrk="0" hangingPunct="1">
                        <a:lnSpc>
                          <a:spcPct val="105000"/>
                        </a:lnSpc>
                        <a:spcBef>
                          <a:spcPts val="200"/>
                        </a:spcBef>
                        <a:spcAft>
                          <a:spcPts val="200"/>
                        </a:spcAft>
                        <a:buFont typeface="+mj-lt"/>
                        <a:buNone/>
                        <a:tabLst>
                          <a:tab pos="212725" algn="l"/>
                        </a:tabLst>
                      </a:pPr>
                      <a:endParaRPr lang="ca-ES" sz="1050" b="1" kern="1200" dirty="0">
                        <a:solidFill>
                          <a:schemeClr val="tx1"/>
                        </a:solidFill>
                        <a:effectLst/>
                        <a:latin typeface="Calibri"/>
                        <a:ea typeface="Times New Roman"/>
                        <a:cs typeface="Calibri"/>
                      </a:endParaRPr>
                    </a:p>
                    <a:p>
                      <a:pPr marL="0" lvl="0" indent="0" algn="just" defTabSz="457200" rtl="0" eaLnBrk="1" latinLnBrk="0" hangingPunct="1">
                        <a:lnSpc>
                          <a:spcPct val="105000"/>
                        </a:lnSpc>
                        <a:spcBef>
                          <a:spcPts val="200"/>
                        </a:spcBef>
                        <a:spcAft>
                          <a:spcPts val="200"/>
                        </a:spcAft>
                        <a:buFont typeface="+mj-lt"/>
                        <a:buNone/>
                        <a:tabLst>
                          <a:tab pos="212725" algn="l"/>
                        </a:tabLst>
                      </a:pPr>
                      <a:r>
                        <a:rPr lang="ca-ES" sz="1050" b="1" kern="1200" dirty="0">
                          <a:solidFill>
                            <a:schemeClr val="tx1"/>
                          </a:solidFill>
                          <a:effectLst/>
                          <a:latin typeface="Calibri"/>
                          <a:ea typeface="Times New Roman"/>
                          <a:cs typeface="Calibri"/>
                        </a:rPr>
                        <a:t>B.1</a:t>
                      </a:r>
                      <a:r>
                        <a:rPr lang="ca-ES" sz="1000" b="0" kern="1200" dirty="0">
                          <a:solidFill>
                            <a:schemeClr val="tx1"/>
                          </a:solidFill>
                          <a:effectLst/>
                          <a:latin typeface="Calibri"/>
                          <a:ea typeface="Times New Roman"/>
                          <a:cs typeface="Calibri"/>
                        </a:rPr>
                        <a:t>  La suma dels crèdits més les reduccions docents sobrepassa el 75% de la docència estipulada en el Model de dedicació docent de la </a:t>
                      </a:r>
                      <a:r>
                        <a:rPr lang="ca-ES" sz="1000" b="1" kern="1200" dirty="0">
                          <a:solidFill>
                            <a:schemeClr val="tx1"/>
                          </a:solidFill>
                          <a:effectLst/>
                          <a:latin typeface="Calibri"/>
                          <a:ea typeface="Times New Roman"/>
                          <a:cs typeface="Calibri"/>
                        </a:rPr>
                        <a:t>Universitat (24 crèdits curs)</a:t>
                      </a:r>
                      <a:r>
                        <a:rPr lang="ca-ES" sz="1000" b="0" kern="1200" dirty="0">
                          <a:solidFill>
                            <a:schemeClr val="tx1"/>
                          </a:solidFill>
                          <a:effectLst/>
                          <a:latin typeface="Calibri"/>
                          <a:ea typeface="Times New Roman"/>
                          <a:cs typeface="Calibri"/>
                        </a:rPr>
                        <a:t>.</a:t>
                      </a:r>
                    </a:p>
                    <a:p>
                      <a:pPr marL="0" lvl="0" indent="0" algn="just" defTabSz="457200" rtl="0" eaLnBrk="1" latinLnBrk="0" hangingPunct="1">
                        <a:lnSpc>
                          <a:spcPct val="105000"/>
                        </a:lnSpc>
                        <a:spcBef>
                          <a:spcPts val="200"/>
                        </a:spcBef>
                        <a:spcAft>
                          <a:spcPts val="200"/>
                        </a:spcAft>
                        <a:buFont typeface="+mj-lt"/>
                        <a:buNone/>
                        <a:tabLst>
                          <a:tab pos="212725" algn="l"/>
                        </a:tabLst>
                      </a:pPr>
                      <a:endParaRPr lang="ca-ES" sz="1000" b="0" kern="1200" dirty="0">
                        <a:solidFill>
                          <a:schemeClr val="tx1"/>
                        </a:solidFill>
                        <a:effectLst/>
                        <a:latin typeface="Calibri"/>
                        <a:ea typeface="Times New Roman"/>
                        <a:cs typeface="Calibri"/>
                      </a:endParaRPr>
                    </a:p>
                    <a:p>
                      <a:pPr marL="0" lvl="0" indent="0" algn="ctr" defTabSz="457200" rtl="0" eaLnBrk="1" latinLnBrk="0" hangingPunct="1">
                        <a:lnSpc>
                          <a:spcPct val="105000"/>
                        </a:lnSpc>
                        <a:spcBef>
                          <a:spcPts val="200"/>
                        </a:spcBef>
                        <a:spcAft>
                          <a:spcPts val="200"/>
                        </a:spcAft>
                        <a:buFont typeface="+mj-lt"/>
                        <a:buNone/>
                        <a:tabLst>
                          <a:tab pos="212725" algn="l"/>
                        </a:tabLst>
                      </a:pPr>
                      <a:r>
                        <a:rPr lang="ca-ES" sz="1000" b="0" kern="1200" dirty="0">
                          <a:solidFill>
                            <a:schemeClr val="tx1"/>
                          </a:solidFill>
                          <a:effectLst/>
                          <a:latin typeface="Calibri"/>
                          <a:ea typeface="Times New Roman"/>
                          <a:cs typeface="Calibri"/>
                        </a:rPr>
                        <a:t>o</a:t>
                      </a:r>
                    </a:p>
                    <a:p>
                      <a:pPr marL="0" lvl="2" indent="0" algn="ctr" defTabSz="457200" rtl="0" eaLnBrk="1" latinLnBrk="0" hangingPunct="1">
                        <a:lnSpc>
                          <a:spcPct val="105000"/>
                        </a:lnSpc>
                        <a:spcBef>
                          <a:spcPts val="200"/>
                        </a:spcBef>
                        <a:spcAft>
                          <a:spcPts val="200"/>
                        </a:spcAft>
                        <a:buFont typeface="+mj-lt"/>
                        <a:buNone/>
                        <a:tabLst>
                          <a:tab pos="212725" algn="l"/>
                        </a:tabLst>
                      </a:pPr>
                      <a:endParaRPr lang="ca-ES" sz="1000" b="0" kern="1200" dirty="0">
                        <a:solidFill>
                          <a:schemeClr val="tx1"/>
                        </a:solidFill>
                        <a:effectLst/>
                        <a:latin typeface="Calibri"/>
                        <a:ea typeface="Times New Roman"/>
                        <a:cs typeface="Calibri"/>
                      </a:endParaRPr>
                    </a:p>
                    <a:p>
                      <a:pPr marL="0" lvl="0" indent="0" algn="just" defTabSz="457200" rtl="0" eaLnBrk="1" latinLnBrk="0" hangingPunct="1">
                        <a:lnSpc>
                          <a:spcPct val="105000"/>
                        </a:lnSpc>
                        <a:spcBef>
                          <a:spcPts val="200"/>
                        </a:spcBef>
                        <a:spcAft>
                          <a:spcPts val="200"/>
                        </a:spcAft>
                        <a:buFont typeface="+mj-lt"/>
                        <a:buNone/>
                        <a:tabLst>
                          <a:tab pos="212725" algn="l"/>
                        </a:tabLst>
                      </a:pPr>
                      <a:r>
                        <a:rPr lang="ca-ES" sz="1050" b="1" kern="1200" dirty="0">
                          <a:solidFill>
                            <a:schemeClr val="tx1"/>
                          </a:solidFill>
                          <a:effectLst/>
                          <a:latin typeface="Calibri"/>
                          <a:ea typeface="Times New Roman"/>
                          <a:cs typeface="Calibri"/>
                        </a:rPr>
                        <a:t>B.2</a:t>
                      </a:r>
                      <a:r>
                        <a:rPr lang="ca-ES" sz="1000" b="0" kern="1200" dirty="0">
                          <a:solidFill>
                            <a:schemeClr val="tx1"/>
                          </a:solidFill>
                          <a:effectLst/>
                          <a:latin typeface="Calibri"/>
                          <a:ea typeface="Times New Roman"/>
                          <a:cs typeface="Calibri"/>
                        </a:rPr>
                        <a:t>  El professor ha format part de comissions d’avaluació de TFG o TFM durant 2 cursos o de 2 o més tribunals de tesi doctorals.</a:t>
                      </a:r>
                      <a:endParaRPr lang="es-ES" sz="1000" b="0" kern="1200" dirty="0">
                        <a:solidFill>
                          <a:schemeClr val="tx1"/>
                        </a:solidFill>
                        <a:effectLst/>
                        <a:latin typeface="Calibri"/>
                        <a:ea typeface="Times New Roman"/>
                        <a:cs typeface="Calibri"/>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lnSpc>
                          <a:spcPct val="105000"/>
                        </a:lnSpc>
                        <a:spcBef>
                          <a:spcPts val="200"/>
                        </a:spcBef>
                        <a:spcAft>
                          <a:spcPts val="200"/>
                        </a:spcAft>
                        <a:buFont typeface="+mj-lt"/>
                        <a:buNone/>
                        <a:tabLst>
                          <a:tab pos="212725" algn="l"/>
                        </a:tabLst>
                      </a:pPr>
                      <a:endParaRPr lang="ca-ES" sz="1050" b="0" u="sng" dirty="0">
                        <a:effectLst/>
                        <a:latin typeface="Calibri"/>
                        <a:ea typeface="Times New Roman"/>
                        <a:cs typeface="Calibri"/>
                      </a:endParaRPr>
                    </a:p>
                    <a:p>
                      <a:pPr marL="0" lvl="0" indent="0" algn="just">
                        <a:lnSpc>
                          <a:spcPct val="105000"/>
                        </a:lnSpc>
                        <a:spcBef>
                          <a:spcPts val="200"/>
                        </a:spcBef>
                        <a:spcAft>
                          <a:spcPts val="200"/>
                        </a:spcAft>
                        <a:buFont typeface="+mj-lt"/>
                        <a:buNone/>
                        <a:tabLst>
                          <a:tab pos="212725" algn="l"/>
                        </a:tabLst>
                      </a:pPr>
                      <a:r>
                        <a:rPr lang="ca-ES" sz="1050" b="0" u="sng" dirty="0">
                          <a:effectLst/>
                          <a:latin typeface="Calibri"/>
                          <a:ea typeface="Times New Roman"/>
                          <a:cs typeface="Calibri"/>
                        </a:rPr>
                        <a:t>Compleix </a:t>
                      </a:r>
                      <a:r>
                        <a:rPr lang="ca-ES" sz="1050" b="1" u="sng" dirty="0">
                          <a:effectLst/>
                          <a:latin typeface="Calibri"/>
                          <a:ea typeface="Times New Roman"/>
                          <a:cs typeface="Calibri"/>
                        </a:rPr>
                        <a:t>B i dues </a:t>
                      </a:r>
                      <a:r>
                        <a:rPr lang="ca-ES" sz="1050" b="0" u="sng" dirty="0">
                          <a:effectLst/>
                          <a:latin typeface="Calibri"/>
                          <a:ea typeface="Times New Roman"/>
                          <a:cs typeface="Calibri"/>
                        </a:rPr>
                        <a:t>de les condicions següents:</a:t>
                      </a:r>
                    </a:p>
                    <a:p>
                      <a:pPr marL="0" lvl="0" indent="0" algn="just">
                        <a:lnSpc>
                          <a:spcPct val="105000"/>
                        </a:lnSpc>
                        <a:spcBef>
                          <a:spcPts val="200"/>
                        </a:spcBef>
                        <a:spcAft>
                          <a:spcPts val="200"/>
                        </a:spcAft>
                        <a:buFont typeface="+mj-lt"/>
                        <a:buNone/>
                        <a:tabLst>
                          <a:tab pos="212725" algn="l"/>
                        </a:tabLst>
                      </a:pPr>
                      <a:endParaRPr lang="ca-ES" sz="1000" b="0" dirty="0">
                        <a:effectLst/>
                        <a:latin typeface="Calibri"/>
                        <a:ea typeface="Times New Roman"/>
                        <a:cs typeface="Calibri"/>
                      </a:endParaRPr>
                    </a:p>
                    <a:p>
                      <a:pPr marL="0" lvl="0" indent="0" algn="just">
                        <a:lnSpc>
                          <a:spcPct val="105000"/>
                        </a:lnSpc>
                        <a:spcBef>
                          <a:spcPts val="200"/>
                        </a:spcBef>
                        <a:spcAft>
                          <a:spcPts val="200"/>
                        </a:spcAft>
                        <a:buFont typeface="+mj-lt"/>
                        <a:buNone/>
                        <a:tabLst>
                          <a:tab pos="212725" algn="l"/>
                        </a:tabLst>
                      </a:pPr>
                      <a:r>
                        <a:rPr lang="ca-ES" sz="1050" b="1" dirty="0">
                          <a:effectLst/>
                          <a:latin typeface="Calibri"/>
                          <a:ea typeface="Times New Roman"/>
                          <a:cs typeface="Calibri"/>
                        </a:rPr>
                        <a:t>A.1</a:t>
                      </a:r>
                      <a:r>
                        <a:rPr lang="ca-ES" sz="1000" b="1" dirty="0">
                          <a:effectLst/>
                          <a:latin typeface="Calibri"/>
                          <a:ea typeface="Times New Roman"/>
                          <a:cs typeface="Calibri"/>
                        </a:rPr>
                        <a:t>  </a:t>
                      </a:r>
                      <a:r>
                        <a:rPr lang="ca-ES" sz="1000" b="0" dirty="0">
                          <a:effectLst/>
                          <a:latin typeface="Calibri"/>
                          <a:ea typeface="Times New Roman"/>
                          <a:cs typeface="Calibri"/>
                        </a:rPr>
                        <a:t>El professor ha format part de comissions de seguiment de doctorands.</a:t>
                      </a:r>
                    </a:p>
                    <a:p>
                      <a:pPr marL="0" lvl="0" indent="0" algn="just">
                        <a:lnSpc>
                          <a:spcPct val="105000"/>
                        </a:lnSpc>
                        <a:spcBef>
                          <a:spcPts val="200"/>
                        </a:spcBef>
                        <a:spcAft>
                          <a:spcPts val="200"/>
                        </a:spcAft>
                        <a:buFont typeface="+mj-lt"/>
                        <a:buNone/>
                        <a:tabLst>
                          <a:tab pos="212725" algn="l"/>
                        </a:tabLst>
                      </a:pPr>
                      <a:r>
                        <a:rPr lang="ca-ES" sz="1050" b="1" dirty="0">
                          <a:effectLst/>
                          <a:latin typeface="Calibri"/>
                          <a:ea typeface="Times New Roman"/>
                          <a:cs typeface="Calibri"/>
                        </a:rPr>
                        <a:t>A.2</a:t>
                      </a:r>
                      <a:r>
                        <a:rPr lang="ca-ES" sz="1000" b="1" dirty="0">
                          <a:effectLst/>
                          <a:latin typeface="Calibri"/>
                          <a:ea typeface="Times New Roman"/>
                          <a:cs typeface="Calibri"/>
                        </a:rPr>
                        <a:t> </a:t>
                      </a:r>
                      <a:r>
                        <a:rPr lang="ca-ES" sz="1000" b="0" dirty="0">
                          <a:effectLst/>
                          <a:latin typeface="Calibri"/>
                          <a:ea typeface="Times New Roman"/>
                          <a:cs typeface="Calibri"/>
                        </a:rPr>
                        <a:t> El professor ha estat convidat a impartir una docència en altre/s universitat/s que la comissió d’avaluació considera rellevant.</a:t>
                      </a:r>
                    </a:p>
                    <a:p>
                      <a:pPr marL="0" lvl="0" indent="0" algn="just">
                        <a:lnSpc>
                          <a:spcPct val="105000"/>
                        </a:lnSpc>
                        <a:spcBef>
                          <a:spcPts val="200"/>
                        </a:spcBef>
                        <a:spcAft>
                          <a:spcPts val="200"/>
                        </a:spcAft>
                        <a:buFont typeface="+mj-lt"/>
                        <a:buNone/>
                        <a:tabLst>
                          <a:tab pos="212725" algn="l"/>
                        </a:tabLst>
                      </a:pPr>
                      <a:r>
                        <a:rPr lang="ca-ES" sz="1050" b="1" kern="1200" dirty="0">
                          <a:solidFill>
                            <a:schemeClr val="tx1"/>
                          </a:solidFill>
                          <a:effectLst/>
                          <a:latin typeface="Calibri"/>
                          <a:ea typeface="Times New Roman"/>
                          <a:cs typeface="Calibri"/>
                        </a:rPr>
                        <a:t>A.3</a:t>
                      </a:r>
                      <a:r>
                        <a:rPr lang="ca-ES" sz="1000" b="1" dirty="0">
                          <a:effectLst/>
                          <a:latin typeface="Calibri"/>
                          <a:ea typeface="Times New Roman"/>
                          <a:cs typeface="Calibri"/>
                        </a:rPr>
                        <a:t> </a:t>
                      </a:r>
                      <a:r>
                        <a:rPr lang="ca-ES" sz="1000" b="0" dirty="0">
                          <a:effectLst/>
                          <a:latin typeface="Calibri"/>
                          <a:ea typeface="Times New Roman"/>
                          <a:cs typeface="Calibri"/>
                        </a:rPr>
                        <a:t> El professor ha format part de comissions d’avaluació de TFG o TFM doctorals durant 4 cursos o de 4 o més tribunals de tesis doctorals.</a:t>
                      </a:r>
                      <a:endParaRPr lang="es-ES" sz="1000" b="0" dirty="0">
                        <a:effectLst/>
                        <a:latin typeface="Calibri"/>
                        <a:ea typeface="Calibri"/>
                        <a:cs typeface="Times New Roman"/>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9916">
                <a:tc gridSpan="4">
                  <a:txBody>
                    <a:bodyPr/>
                    <a:lstStyle/>
                    <a:p>
                      <a:pPr marL="122555" marR="0" lvl="0" indent="-122555" algn="ctr" defTabSz="457200" rtl="0" eaLnBrk="1" fontAlgn="auto" latinLnBrk="0" hangingPunct="1">
                        <a:lnSpc>
                          <a:spcPct val="105000"/>
                        </a:lnSpc>
                        <a:spcBef>
                          <a:spcPts val="200"/>
                        </a:spcBef>
                        <a:spcAft>
                          <a:spcPts val="200"/>
                        </a:spcAft>
                        <a:buClrTx/>
                        <a:buSzTx/>
                        <a:buFontTx/>
                        <a:buNone/>
                        <a:tabLst>
                          <a:tab pos="2700020" algn="ctr"/>
                          <a:tab pos="5400040" algn="r"/>
                        </a:tabLst>
                        <a:defRPr/>
                      </a:pPr>
                      <a:endParaRPr kumimoji="0" lang="es-ES" sz="800" b="1" i="0" u="none" strike="noStrike" kern="1200" cap="none" spc="0" normalizeH="0" baseline="0" noProof="0" dirty="0">
                        <a:ln>
                          <a:noFill/>
                        </a:ln>
                        <a:solidFill>
                          <a:srgbClr val="000000"/>
                        </a:solidFill>
                        <a:effectLst/>
                        <a:uLnTx/>
                        <a:uFillTx/>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lvl="0" indent="0" algn="just" defTabSz="457200" rtl="0" eaLnBrk="1" latinLnBrk="0" hangingPunct="1">
                        <a:lnSpc>
                          <a:spcPct val="105000"/>
                        </a:lnSpc>
                        <a:spcBef>
                          <a:spcPts val="200"/>
                        </a:spcBef>
                        <a:spcAft>
                          <a:spcPts val="200"/>
                        </a:spcAft>
                        <a:buFont typeface="+mj-lt"/>
                        <a:buNone/>
                        <a:tabLst>
                          <a:tab pos="212725" algn="l"/>
                        </a:tabLst>
                      </a:pPr>
                      <a:endParaRPr lang="es-ES" sz="1200" b="0" kern="1200" dirty="0">
                        <a:solidFill>
                          <a:schemeClr val="tx1"/>
                        </a:solidFill>
                        <a:effectLst/>
                        <a:latin typeface="Calibri"/>
                        <a:ea typeface="Times New Roman"/>
                        <a:cs typeface="Calibri"/>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lvl="0" indent="0" algn="just" defTabSz="457200" rtl="0" eaLnBrk="1" latinLnBrk="0" hangingPunct="1">
                        <a:lnSpc>
                          <a:spcPct val="105000"/>
                        </a:lnSpc>
                        <a:spcBef>
                          <a:spcPts val="200"/>
                        </a:spcBef>
                        <a:spcAft>
                          <a:spcPts val="200"/>
                        </a:spcAft>
                        <a:buFont typeface="+mj-lt"/>
                        <a:buNone/>
                        <a:tabLst>
                          <a:tab pos="212725" algn="l"/>
                        </a:tabLst>
                      </a:pPr>
                      <a:endParaRPr lang="ca-ES" sz="1300" noProof="0" dirty="0">
                        <a:effectLst/>
                        <a:latin typeface="Calibri"/>
                        <a:ea typeface="Calibri"/>
                        <a:cs typeface="Times New Roman"/>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71755" lvl="0" indent="0" algn="just" defTabSz="457200" rtl="0" eaLnBrk="1" latinLnBrk="0" hangingPunct="1">
                        <a:lnSpc>
                          <a:spcPct val="105000"/>
                        </a:lnSpc>
                        <a:spcBef>
                          <a:spcPts val="200"/>
                        </a:spcBef>
                        <a:spcAft>
                          <a:spcPts val="200"/>
                        </a:spcAft>
                        <a:buFont typeface="+mj-lt"/>
                        <a:buNone/>
                        <a:tabLst>
                          <a:tab pos="212725" algn="l"/>
                        </a:tabLst>
                      </a:pPr>
                      <a:endParaRPr lang="ca-ES" sz="1200" b="0" kern="1200" noProof="0" dirty="0">
                        <a:solidFill>
                          <a:schemeClr val="tx1"/>
                        </a:solidFill>
                        <a:effectLst/>
                        <a:latin typeface="Calibri"/>
                        <a:ea typeface="Times New Roman"/>
                        <a:cs typeface="Calibri"/>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32000">
                          <a:schemeClr val="accent6">
                            <a:lumMod val="5000"/>
                            <a:lumOff val="95000"/>
                          </a:schemeClr>
                        </a:gs>
                        <a:gs pos="74000">
                          <a:schemeClr val="accent6">
                            <a:lumMod val="45000"/>
                            <a:lumOff val="55000"/>
                          </a:schemeClr>
                        </a:gs>
                        <a:gs pos="90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3507724966"/>
                  </a:ext>
                </a:extLst>
              </a:tr>
            </a:tbl>
          </a:graphicData>
        </a:graphic>
      </p:graphicFrame>
    </p:spTree>
    <p:extLst>
      <p:ext uri="{BB962C8B-B14F-4D97-AF65-F5344CB8AC3E}">
        <p14:creationId xmlns:p14="http://schemas.microsoft.com/office/powerpoint/2010/main" val="226002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24AC5-3496-4CB3-F14D-8339662CECA2}"/>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6847541F-7F3C-2578-FEA6-BF6449226B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12707579-1787-15B8-065F-8B8670C55677}"/>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655B3A5A-2881-62CD-99B4-E9BBDA7E61CF}"/>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32</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C5BA12A2-5603-4D30-6972-FE00AE9CA9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37380464-0841-A7E5-AA74-64AD67F22293}"/>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E64AF366-89F5-ACD6-8FF5-2AE590206B38}"/>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sp>
        <p:nvSpPr>
          <p:cNvPr id="4" name="1 Marcador de contenido">
            <a:extLst>
              <a:ext uri="{FF2B5EF4-FFF2-40B4-BE49-F238E27FC236}">
                <a16:creationId xmlns:a16="http://schemas.microsoft.com/office/drawing/2014/main" id="{36744FE9-8306-1B25-0E6C-CAE1BB958198}"/>
              </a:ext>
            </a:extLst>
          </p:cNvPr>
          <p:cNvSpPr txBox="1">
            <a:spLocks/>
          </p:cNvSpPr>
          <p:nvPr/>
        </p:nvSpPr>
        <p:spPr bwMode="auto">
          <a:xfrm>
            <a:off x="223468" y="569353"/>
            <a:ext cx="8729464" cy="5112568"/>
          </a:xfrm>
          <a:prstGeom prst="rect">
            <a:avLst/>
          </a:prstGeom>
        </p:spPr>
        <p:txBody>
          <a:bodyPr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marR="0" lvl="0" indent="0" algn="l" defTabSz="457200" rtl="0" eaLnBrk="1" fontAlgn="base" latinLnBrk="0" hangingPunct="1">
              <a:lnSpc>
                <a:spcPct val="100000"/>
              </a:lnSpc>
              <a:spcBef>
                <a:spcPts val="0"/>
              </a:spcBef>
              <a:spcAft>
                <a:spcPct val="0"/>
              </a:spcAft>
              <a:buClrTx/>
              <a:buSzTx/>
              <a:buNone/>
              <a:tabLst/>
              <a:defRPr/>
            </a:pPr>
            <a:endParaRPr kumimoji="0" lang="ca-ES" sz="2400" b="1" i="0" u="none" strike="noStrike" kern="0" cap="none" spc="0" normalizeH="0" baseline="0" noProof="0" dirty="0">
              <a:ln>
                <a:noFill/>
              </a:ln>
              <a:solidFill>
                <a:srgbClr val="000000"/>
              </a:solidFill>
              <a:effectLst/>
              <a:uLnTx/>
              <a:uFillTx/>
              <a:latin typeface="Calibri" panose="020F0502020204030204" pitchFamily="34" charset="0"/>
              <a:ea typeface="+mn-ea"/>
            </a:endParaRPr>
          </a:p>
          <a:p>
            <a:pPr marL="514350" marR="0" lvl="0" indent="-514350" algn="l" defTabSz="457200" rtl="0" eaLnBrk="1" fontAlgn="base" latinLnBrk="0" hangingPunct="1">
              <a:lnSpc>
                <a:spcPct val="100000"/>
              </a:lnSpc>
              <a:spcBef>
                <a:spcPts val="0"/>
              </a:spcBef>
              <a:spcAft>
                <a:spcPct val="0"/>
              </a:spcAft>
              <a:buClrTx/>
              <a:buSzTx/>
              <a:buFont typeface="+mj-lt"/>
              <a:buAutoNum type="arabicPeriod" startAt="2"/>
              <a:tabLst/>
              <a:defRPr/>
            </a:pPr>
            <a:r>
              <a:rPr kumimoji="0" lang="ca-ES" sz="2400" b="1" i="0" u="none" strike="noStrike" kern="0" cap="none" spc="0" normalizeH="0" baseline="0" noProof="0" dirty="0">
                <a:ln>
                  <a:noFill/>
                </a:ln>
                <a:solidFill>
                  <a:srgbClr val="000000"/>
                </a:solidFill>
                <a:effectLst/>
                <a:uLnTx/>
                <a:uFillTx/>
                <a:latin typeface="Calibri" panose="020F0502020204030204" pitchFamily="34" charset="0"/>
                <a:ea typeface="+mn-ea"/>
              </a:rPr>
              <a:t>Autoavaluació del professor o professora:</a:t>
            </a:r>
          </a:p>
          <a:p>
            <a:pPr marL="0" marR="0" lvl="0" indent="0" algn="l" defTabSz="457200" rtl="0" eaLnBrk="1" fontAlgn="base" latinLnBrk="0" hangingPunct="1">
              <a:lnSpc>
                <a:spcPct val="100000"/>
              </a:lnSpc>
              <a:spcBef>
                <a:spcPts val="0"/>
              </a:spcBef>
              <a:spcAft>
                <a:spcPct val="0"/>
              </a:spcAft>
              <a:buClrTx/>
              <a:buSzTx/>
              <a:buNone/>
              <a:tabLst/>
              <a:defRPr/>
            </a:pPr>
            <a:endParaRPr kumimoji="0" lang="ca-ES" sz="2400" b="1" i="0" u="none" strike="noStrike" kern="0" cap="none" spc="0" normalizeH="0" baseline="0" noProof="0" dirty="0">
              <a:ln>
                <a:noFill/>
              </a:ln>
              <a:solidFill>
                <a:srgbClr val="000000"/>
              </a:solidFill>
              <a:effectLst/>
              <a:uLnTx/>
              <a:uFillTx/>
              <a:latin typeface="Calibri" panose="020F0502020204030204" pitchFamily="34" charset="0"/>
              <a:ea typeface="+mn-ea"/>
            </a:endParaRP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400" b="0" i="0" u="none" strike="noStrike" kern="0" cap="none" spc="0" normalizeH="0" baseline="0" noProof="0" dirty="0">
                <a:ln>
                  <a:noFill/>
                </a:ln>
                <a:solidFill>
                  <a:srgbClr val="000000"/>
                </a:solidFill>
                <a:effectLst/>
                <a:uLnTx/>
                <a:uFillTx/>
                <a:latin typeface="Calibri" panose="020F0502020204030204" pitchFamily="34" charset="0"/>
                <a:ea typeface="+mn-ea"/>
                <a:cs typeface="ＭＳ Ｐゴシック" charset="0"/>
              </a:rPr>
              <a:t>aportació d’informació sobre la planificació, el desenvolupament, els resultats de l’activitat docent i, si escau</a:t>
            </a:r>
            <a:r>
              <a:rPr kumimoji="0" lang="ca-ES" sz="2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el pla personalitzat de millora docent.</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endParaRPr lang="ca-ES" sz="2400" kern="0" dirty="0">
              <a:solidFill>
                <a:srgbClr val="000000"/>
              </a:solidFill>
              <a:latin typeface="Calibri" panose="020F0502020204030204" pitchFamily="34" charset="0"/>
            </a:endParaRPr>
          </a:p>
          <a:p>
            <a:pPr marL="457200" marR="0" lvl="1" indent="0" algn="l" defTabSz="457200" rtl="0" eaLnBrk="1" fontAlgn="base" latinLnBrk="0" hangingPunct="1">
              <a:lnSpc>
                <a:spcPct val="100000"/>
              </a:lnSpc>
              <a:spcBef>
                <a:spcPts val="0"/>
              </a:spcBef>
              <a:spcAft>
                <a:spcPct val="0"/>
              </a:spcAft>
              <a:buClrTx/>
              <a:buSzTx/>
              <a:buNone/>
              <a:tabLst/>
              <a:defRPr/>
            </a:pPr>
            <a:r>
              <a:rPr kumimoji="0" lang="ca-ES" sz="2400" b="0" i="1" u="none" strike="noStrike" kern="0" cap="none" spc="0" normalizeH="0" baseline="0" noProof="0" dirty="0">
                <a:ln>
                  <a:noFill/>
                </a:ln>
                <a:solidFill>
                  <a:srgbClr val="000000"/>
                </a:solidFill>
                <a:effectLst/>
                <a:uLnTx/>
                <a:uFillTx/>
                <a:latin typeface="Calibri" panose="020F0502020204030204" pitchFamily="34" charset="0"/>
                <a:ea typeface="+mn-ea"/>
                <a:cs typeface="+mn-cs"/>
              </a:rPr>
              <a:t>Pla personalitzat de millora: només per a persones que van rebre una avaluació desfavorable en el darrer tram sol·licitat.</a:t>
            </a:r>
          </a:p>
        </p:txBody>
      </p:sp>
    </p:spTree>
    <p:extLst>
      <p:ext uri="{BB962C8B-B14F-4D97-AF65-F5344CB8AC3E}">
        <p14:creationId xmlns:p14="http://schemas.microsoft.com/office/powerpoint/2010/main" val="6022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A5C7B-0A45-3B97-2FBB-AEC6211A7A56}"/>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FFC4E6D9-ADA9-AB18-F2D0-307819DF79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B4DB49F4-3CD8-5501-8910-9075DF4878C4}"/>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3FD77186-8506-8EE8-110D-A2D1845468A2}"/>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33</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31A9AD45-EEA8-967C-9232-1A4437EB3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FB5487FF-B012-473B-A839-0BCF73AEA078}"/>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7BDFF08B-ED3A-E556-1CF9-75060E870C50}"/>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4" name="Diagrama 3">
            <a:extLst>
              <a:ext uri="{FF2B5EF4-FFF2-40B4-BE49-F238E27FC236}">
                <a16:creationId xmlns:a16="http://schemas.microsoft.com/office/drawing/2014/main" id="{6CCB495C-0A6C-5D8A-1EA4-581E231A3E71}"/>
              </a:ext>
            </a:extLst>
          </p:cNvPr>
          <p:cNvGraphicFramePr/>
          <p:nvPr>
            <p:extLst>
              <p:ext uri="{D42A27DB-BD31-4B8C-83A1-F6EECF244321}">
                <p14:modId xmlns:p14="http://schemas.microsoft.com/office/powerpoint/2010/main" val="2317431493"/>
              </p:ext>
            </p:extLst>
          </p:nvPr>
        </p:nvGraphicFramePr>
        <p:xfrm>
          <a:off x="88072" y="795252"/>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5 Tabla">
            <a:extLst>
              <a:ext uri="{FF2B5EF4-FFF2-40B4-BE49-F238E27FC236}">
                <a16:creationId xmlns:a16="http://schemas.microsoft.com/office/drawing/2014/main" id="{7F28168A-3DE1-E5F3-3BF2-771C6BFA64A2}"/>
              </a:ext>
            </a:extLst>
          </p:cNvPr>
          <p:cNvGraphicFramePr>
            <a:graphicFrameLocks noGrp="1"/>
          </p:cNvGraphicFramePr>
          <p:nvPr>
            <p:extLst>
              <p:ext uri="{D42A27DB-BD31-4B8C-83A1-F6EECF244321}">
                <p14:modId xmlns:p14="http://schemas.microsoft.com/office/powerpoint/2010/main" val="363437786"/>
              </p:ext>
            </p:extLst>
          </p:nvPr>
        </p:nvGraphicFramePr>
        <p:xfrm>
          <a:off x="323695" y="1354484"/>
          <a:ext cx="8313730" cy="2993764"/>
        </p:xfrm>
        <a:graphic>
          <a:graphicData uri="http://schemas.openxmlformats.org/drawingml/2006/table">
            <a:tbl>
              <a:tblPr firstRow="1" firstCol="1" bandRow="1">
                <a:effectLst>
                  <a:innerShdw blurRad="63500" dist="50800" dir="5400000">
                    <a:prstClr val="black">
                      <a:alpha val="50000"/>
                    </a:prstClr>
                  </a:innerShdw>
                </a:effectLst>
              </a:tblPr>
              <a:tblGrid>
                <a:gridCol w="1975333">
                  <a:extLst>
                    <a:ext uri="{9D8B030D-6E8A-4147-A177-3AD203B41FA5}">
                      <a16:colId xmlns:a16="http://schemas.microsoft.com/office/drawing/2014/main" val="20000"/>
                    </a:ext>
                  </a:extLst>
                </a:gridCol>
                <a:gridCol w="1880624">
                  <a:extLst>
                    <a:ext uri="{9D8B030D-6E8A-4147-A177-3AD203B41FA5}">
                      <a16:colId xmlns:a16="http://schemas.microsoft.com/office/drawing/2014/main" val="20001"/>
                    </a:ext>
                  </a:extLst>
                </a:gridCol>
                <a:gridCol w="2228887">
                  <a:extLst>
                    <a:ext uri="{9D8B030D-6E8A-4147-A177-3AD203B41FA5}">
                      <a16:colId xmlns:a16="http://schemas.microsoft.com/office/drawing/2014/main" val="20002"/>
                    </a:ext>
                  </a:extLst>
                </a:gridCol>
                <a:gridCol w="2228886">
                  <a:extLst>
                    <a:ext uri="{9D8B030D-6E8A-4147-A177-3AD203B41FA5}">
                      <a16:colId xmlns:a16="http://schemas.microsoft.com/office/drawing/2014/main" val="20003"/>
                    </a:ext>
                  </a:extLst>
                </a:gridCol>
              </a:tblGrid>
              <a:tr h="236617">
                <a:tc>
                  <a:txBody>
                    <a:bodyPr/>
                    <a:lstStyle/>
                    <a:p>
                      <a:pPr algn="ctr">
                        <a:lnSpc>
                          <a:spcPct val="105000"/>
                        </a:lnSpc>
                        <a:spcBef>
                          <a:spcPts val="200"/>
                        </a:spcBef>
                        <a:spcAft>
                          <a:spcPts val="200"/>
                        </a:spcAft>
                        <a:tabLst>
                          <a:tab pos="2700020" algn="ctr"/>
                          <a:tab pos="5400040" algn="r"/>
                        </a:tabLst>
                      </a:pPr>
                      <a:r>
                        <a:rPr lang="ca-ES" sz="1600" b="1" dirty="0">
                          <a:solidFill>
                            <a:srgbClr val="FF0000"/>
                          </a:solidFill>
                          <a:effectLst/>
                          <a:latin typeface="Calibri"/>
                          <a:ea typeface="Times New Roman"/>
                          <a:cs typeface="Calibri"/>
                        </a:rPr>
                        <a:t>D</a:t>
                      </a:r>
                      <a:endParaRPr lang="es-ES" sz="1600" dirty="0">
                        <a:solidFill>
                          <a:srgbClr val="FF000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1600" b="1" dirty="0">
                          <a:solidFill>
                            <a:srgbClr val="00B050"/>
                          </a:solidFill>
                          <a:effectLst/>
                          <a:latin typeface="Calibri"/>
                          <a:ea typeface="Times New Roman"/>
                          <a:cs typeface="Calibri"/>
                        </a:rPr>
                        <a:t>C</a:t>
                      </a:r>
                      <a:endParaRPr lang="es-ES" sz="1600" dirty="0">
                        <a:solidFill>
                          <a:srgbClr val="00B05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7A7"/>
                    </a:solidFill>
                  </a:tcPr>
                </a:tc>
                <a:tc>
                  <a:txBody>
                    <a:bodyPr/>
                    <a:lstStyle/>
                    <a:p>
                      <a:pPr algn="ctr">
                        <a:lnSpc>
                          <a:spcPct val="105000"/>
                        </a:lnSpc>
                        <a:spcBef>
                          <a:spcPts val="200"/>
                        </a:spcBef>
                        <a:spcAft>
                          <a:spcPts val="200"/>
                        </a:spcAft>
                        <a:tabLst>
                          <a:tab pos="2700020" algn="ctr"/>
                          <a:tab pos="5400040" algn="r"/>
                        </a:tabLst>
                      </a:pPr>
                      <a:r>
                        <a:rPr lang="ca-ES" sz="1600" b="1" dirty="0">
                          <a:solidFill>
                            <a:srgbClr val="00B0F0"/>
                          </a:solidFill>
                          <a:effectLst/>
                          <a:latin typeface="Calibri"/>
                          <a:ea typeface="Times New Roman"/>
                          <a:cs typeface="Calibri"/>
                        </a:rPr>
                        <a:t>B</a:t>
                      </a:r>
                      <a:endParaRPr lang="es-ES" sz="1600" dirty="0">
                        <a:solidFill>
                          <a:srgbClr val="00B0F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1600" b="1" dirty="0">
                          <a:solidFill>
                            <a:srgbClr val="0070C0"/>
                          </a:solidFill>
                          <a:effectLst/>
                          <a:latin typeface="Calibri"/>
                          <a:ea typeface="Times New Roman"/>
                          <a:cs typeface="Calibri"/>
                        </a:rPr>
                        <a:t>A</a:t>
                      </a:r>
                      <a:endParaRPr lang="es-ES" sz="1600" dirty="0">
                        <a:solidFill>
                          <a:srgbClr val="0070C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2748146">
                <a:tc>
                  <a:txBody>
                    <a:bodyPr/>
                    <a:lstStyle/>
                    <a:p>
                      <a:pPr marL="0" lvl="0" indent="0">
                        <a:lnSpc>
                          <a:spcPct val="105000"/>
                        </a:lnSpc>
                        <a:spcAft>
                          <a:spcPts val="600"/>
                        </a:spcAft>
                        <a:buFont typeface="+mj-lt"/>
                        <a:buNone/>
                        <a:tabLst>
                          <a:tab pos="288290" algn="l"/>
                        </a:tabLst>
                      </a:pPr>
                      <a:endParaRPr lang="ca-ES" sz="1200" dirty="0">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r>
                        <a:rPr kumimoji="0" lang="ca-ES" sz="1100" b="0" i="0" u="none" strike="noStrike" kern="1200" cap="none" spc="0" normalizeH="0" baseline="0" noProof="0" dirty="0">
                          <a:ln>
                            <a:noFill/>
                          </a:ln>
                          <a:solidFill>
                            <a:srgbClr val="000000"/>
                          </a:solidFill>
                          <a:effectLst/>
                          <a:uLnTx/>
                          <a:uFillTx/>
                          <a:latin typeface="Calibri"/>
                          <a:ea typeface="Times New Roman"/>
                          <a:cs typeface="Calibri"/>
                        </a:rPr>
                        <a:t>L’informe d’autoavaluació es  limita a descriure les assignatures o  mòduls impartits, sense reflexionar </a:t>
                      </a:r>
                      <a:r>
                        <a:rPr kumimoji="0" lang="ca-ES" sz="1100" b="1" i="0" u="none" strike="noStrike" kern="1200" cap="none" spc="0" normalizeH="0" baseline="0" noProof="0" dirty="0" err="1">
                          <a:ln>
                            <a:noFill/>
                          </a:ln>
                          <a:solidFill>
                            <a:srgbClr val="000000"/>
                          </a:solidFill>
                          <a:effectLst/>
                          <a:uLnTx/>
                          <a:uFillTx/>
                          <a:latin typeface="Calibri"/>
                          <a:ea typeface="Times New Roman"/>
                          <a:cs typeface="Calibri"/>
                        </a:rPr>
                        <a:t>argumentadament</a:t>
                      </a:r>
                      <a:r>
                        <a:rPr kumimoji="0" lang="ca-ES" sz="1100" b="0" i="0" u="none" strike="noStrike" kern="1200" cap="none" spc="0" normalizeH="0" baseline="0" noProof="0" dirty="0">
                          <a:ln>
                            <a:noFill/>
                          </a:ln>
                          <a:solidFill>
                            <a:srgbClr val="000000"/>
                          </a:solidFill>
                          <a:effectLst/>
                          <a:uLnTx/>
                          <a:uFillTx/>
                          <a:latin typeface="Calibri"/>
                          <a:ea typeface="Times New Roman"/>
                          <a:cs typeface="Calibri"/>
                        </a:rPr>
                        <a:t> sobre la planificació, el desenvolupament i  els resultats.</a:t>
                      </a:r>
                      <a:endParaRPr kumimoji="0" lang="es-ES" sz="1100" b="0" i="0" u="none" strike="noStrike" kern="1200" cap="none" spc="0" normalizeH="0" baseline="0" noProof="0" dirty="0">
                        <a:ln>
                          <a:noFill/>
                        </a:ln>
                        <a:solidFill>
                          <a:srgbClr val="000000"/>
                        </a:solidFill>
                        <a:effectLst/>
                        <a:uLnTx/>
                        <a:uFillTx/>
                        <a:latin typeface="Calibri"/>
                        <a:ea typeface="Times New Roman"/>
                        <a:cs typeface="Calibri"/>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indent="0">
                        <a:lnSpc>
                          <a:spcPct val="105000"/>
                        </a:lnSpc>
                        <a:spcAft>
                          <a:spcPts val="600"/>
                        </a:spcAft>
                        <a:buFont typeface="+mj-lt"/>
                        <a:buNone/>
                        <a:tabLst>
                          <a:tab pos="224155" algn="l"/>
                        </a:tabLst>
                      </a:pPr>
                      <a:endParaRPr lang="ca-ES" sz="1200" dirty="0">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r>
                        <a:rPr kumimoji="0" lang="ca-ES" sz="1200" b="1" i="0" u="none" strike="noStrike" kern="1200" cap="none" spc="0" normalizeH="0" baseline="0" noProof="0" dirty="0">
                          <a:ln>
                            <a:noFill/>
                          </a:ln>
                          <a:solidFill>
                            <a:srgbClr val="000000"/>
                          </a:solidFill>
                          <a:effectLst/>
                          <a:uLnTx/>
                          <a:uFillTx/>
                          <a:latin typeface="Calibri"/>
                          <a:ea typeface="Times New Roman"/>
                          <a:cs typeface="Calibri"/>
                        </a:rPr>
                        <a:t>C.1 </a:t>
                      </a:r>
                      <a:r>
                        <a:rPr kumimoji="0" lang="ca-ES" sz="1100" b="0" i="0" u="none" strike="noStrike" kern="1200" cap="none" spc="0" normalizeH="0" baseline="0" noProof="0" dirty="0">
                          <a:ln>
                            <a:noFill/>
                          </a:ln>
                          <a:solidFill>
                            <a:srgbClr val="000000"/>
                          </a:solidFill>
                          <a:effectLst/>
                          <a:uLnTx/>
                          <a:uFillTx/>
                          <a:latin typeface="Calibri"/>
                          <a:ea typeface="Times New Roman"/>
                          <a:cs typeface="Calibri"/>
                        </a:rPr>
                        <a:t>El professor reflexiona sobre un conjunt  representatiu de les assignatures o mòduls impartits</a:t>
                      </a:r>
                    </a:p>
                    <a:p>
                      <a:pPr marL="914400" marR="0" lvl="2" indent="0" algn="l" defTabSz="457200" rtl="0" eaLnBrk="1" fontAlgn="auto" latinLnBrk="0" hangingPunct="1">
                        <a:lnSpc>
                          <a:spcPct val="105000"/>
                        </a:lnSpc>
                        <a:spcBef>
                          <a:spcPts val="0"/>
                        </a:spcBef>
                        <a:spcAft>
                          <a:spcPts val="600"/>
                        </a:spcAft>
                        <a:buClrTx/>
                        <a:buSzTx/>
                        <a:buFont typeface="+mj-lt"/>
                        <a:buNone/>
                        <a:tabLst>
                          <a:tab pos="201295" algn="l"/>
                        </a:tabLst>
                        <a:defRPr/>
                      </a:pPr>
                      <a:r>
                        <a:rPr kumimoji="0" lang="ca-ES" sz="1200" b="0" i="0" u="none" strike="noStrike" kern="1200" cap="none" spc="0" normalizeH="0" baseline="0" noProof="0" dirty="0">
                          <a:ln>
                            <a:noFill/>
                          </a:ln>
                          <a:solidFill>
                            <a:srgbClr val="000000"/>
                          </a:solidFill>
                          <a:effectLst/>
                          <a:uLnTx/>
                          <a:uFillTx/>
                          <a:latin typeface="Calibri"/>
                          <a:ea typeface="Times New Roman"/>
                          <a:cs typeface="Calibri"/>
                        </a:rPr>
                        <a:t>i</a:t>
                      </a:r>
                    </a:p>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r>
                        <a:rPr kumimoji="0" lang="ca-ES" sz="1200" b="1" i="0" u="none" strike="noStrike" kern="1200" cap="none" spc="0" normalizeH="0" baseline="0" noProof="0" dirty="0">
                          <a:ln>
                            <a:noFill/>
                          </a:ln>
                          <a:solidFill>
                            <a:srgbClr val="000000"/>
                          </a:solidFill>
                          <a:effectLst/>
                          <a:uLnTx/>
                          <a:uFillTx/>
                          <a:latin typeface="Calibri"/>
                          <a:ea typeface="Times New Roman"/>
                          <a:cs typeface="Calibri"/>
                        </a:rPr>
                        <a:t>C.2</a:t>
                      </a:r>
                      <a:r>
                        <a:rPr kumimoji="0" lang="ca-ES" sz="1200" b="0" i="0" u="none" strike="noStrike" kern="1200" cap="none" spc="0" normalizeH="0" baseline="0" noProof="0" dirty="0">
                          <a:ln>
                            <a:noFill/>
                          </a:ln>
                          <a:solidFill>
                            <a:srgbClr val="000000"/>
                          </a:solidFill>
                          <a:effectLst/>
                          <a:uLnTx/>
                          <a:uFillTx/>
                          <a:latin typeface="Calibri"/>
                          <a:ea typeface="Times New Roman"/>
                          <a:cs typeface="Calibri"/>
                        </a:rPr>
                        <a:t> </a:t>
                      </a:r>
                      <a:r>
                        <a:rPr kumimoji="0" lang="ca-ES" sz="1100" b="0" i="0" u="none" strike="noStrike" kern="1200" cap="none" spc="0" normalizeH="0" baseline="0" noProof="0" dirty="0">
                          <a:ln>
                            <a:noFill/>
                          </a:ln>
                          <a:solidFill>
                            <a:srgbClr val="000000"/>
                          </a:solidFill>
                          <a:effectLst/>
                          <a:uLnTx/>
                          <a:uFillTx/>
                          <a:latin typeface="Calibri"/>
                          <a:ea typeface="Times New Roman"/>
                          <a:cs typeface="Calibri"/>
                        </a:rPr>
                        <a:t>Per a cada assignatura  o mòdul la reflexió cobreix, de manera adequada a  parer de la comissió  avaluadora, els punts pautats en l’apartat 7.12 de la Guia.</a:t>
                      </a:r>
                      <a:endParaRPr kumimoji="0" lang="es-ES" sz="1100" b="0" i="0" u="none" strike="noStrike" kern="1200" cap="none" spc="0" normalizeH="0" baseline="0" noProof="0" dirty="0">
                        <a:ln>
                          <a:noFill/>
                        </a:ln>
                        <a:solidFill>
                          <a:srgbClr val="000000"/>
                        </a:solidFill>
                        <a:effectLst/>
                        <a:uLnTx/>
                        <a:uFillTx/>
                        <a:latin typeface="Calibri"/>
                        <a:ea typeface="Times New Roman"/>
                        <a:cs typeface="Calibri"/>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endParaRPr kumimoji="0" lang="ca-ES" sz="1200" b="1" i="0" u="none" strike="noStrike" kern="1200" cap="none" spc="0" normalizeH="0" baseline="0" noProof="0" dirty="0">
                        <a:ln>
                          <a:noFill/>
                        </a:ln>
                        <a:solidFill>
                          <a:srgbClr val="000000"/>
                        </a:solidFill>
                        <a:effectLst/>
                        <a:uLnTx/>
                        <a:uFillTx/>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r>
                        <a:rPr kumimoji="0" lang="ca-ES" sz="1200" b="1" i="0" u="none" strike="noStrike" kern="1200" cap="none" spc="0" normalizeH="0" baseline="0" noProof="0" dirty="0">
                          <a:ln>
                            <a:noFill/>
                          </a:ln>
                          <a:solidFill>
                            <a:srgbClr val="000000"/>
                          </a:solidFill>
                          <a:effectLst/>
                          <a:uLnTx/>
                          <a:uFillTx/>
                          <a:latin typeface="Calibri"/>
                          <a:ea typeface="Times New Roman"/>
                          <a:cs typeface="Calibri"/>
                        </a:rPr>
                        <a:t>B.1</a:t>
                      </a:r>
                      <a:r>
                        <a:rPr kumimoji="0" lang="ca-ES" sz="1200" b="0" i="0" u="none" strike="noStrike" kern="1200" cap="none" spc="0" normalizeH="0" baseline="0" noProof="0" dirty="0">
                          <a:ln>
                            <a:noFill/>
                          </a:ln>
                          <a:solidFill>
                            <a:srgbClr val="000000"/>
                          </a:solidFill>
                          <a:effectLst/>
                          <a:uLnTx/>
                          <a:uFillTx/>
                          <a:latin typeface="Calibri"/>
                          <a:ea typeface="Times New Roman"/>
                          <a:cs typeface="Calibri"/>
                        </a:rPr>
                        <a:t> </a:t>
                      </a:r>
                      <a:r>
                        <a:rPr kumimoji="0" lang="ca-ES" sz="1100" b="0" i="0" u="none" strike="noStrike" kern="1200" cap="none" spc="0" normalizeH="0" baseline="0" noProof="0" dirty="0">
                          <a:ln>
                            <a:noFill/>
                          </a:ln>
                          <a:solidFill>
                            <a:srgbClr val="000000"/>
                          </a:solidFill>
                          <a:effectLst/>
                          <a:uLnTx/>
                          <a:uFillTx/>
                          <a:latin typeface="Calibri"/>
                          <a:ea typeface="Times New Roman"/>
                          <a:cs typeface="Calibri"/>
                        </a:rPr>
                        <a:t>Compleix C</a:t>
                      </a:r>
                    </a:p>
                    <a:p>
                      <a:pPr marL="914400" marR="0" lvl="2" indent="0" algn="l" defTabSz="457200" rtl="0" eaLnBrk="1" fontAlgn="auto" latinLnBrk="0" hangingPunct="1">
                        <a:lnSpc>
                          <a:spcPct val="105000"/>
                        </a:lnSpc>
                        <a:spcBef>
                          <a:spcPts val="0"/>
                        </a:spcBef>
                        <a:spcAft>
                          <a:spcPts val="600"/>
                        </a:spcAft>
                        <a:buClrTx/>
                        <a:buSzTx/>
                        <a:buFont typeface="+mj-lt"/>
                        <a:buNone/>
                        <a:tabLst>
                          <a:tab pos="224155" algn="l"/>
                        </a:tabLst>
                        <a:defRPr/>
                      </a:pPr>
                      <a:r>
                        <a:rPr kumimoji="0" lang="ca-ES" sz="1200" b="0" i="0" u="none" strike="noStrike" kern="1200" cap="none" spc="0" normalizeH="0" baseline="0" noProof="0" dirty="0">
                          <a:ln>
                            <a:noFill/>
                          </a:ln>
                          <a:solidFill>
                            <a:srgbClr val="000000"/>
                          </a:solidFill>
                          <a:effectLst/>
                          <a:uLnTx/>
                          <a:uFillTx/>
                          <a:latin typeface="Calibri"/>
                          <a:ea typeface="Times New Roman"/>
                          <a:cs typeface="Calibri"/>
                        </a:rPr>
                        <a:t>i</a:t>
                      </a:r>
                    </a:p>
                    <a:p>
                      <a:pPr marL="0" marR="0" lvl="0" indent="0" algn="l" defTabSz="457200" rtl="0" eaLnBrk="1" fontAlgn="auto" latinLnBrk="0" hangingPunct="1">
                        <a:lnSpc>
                          <a:spcPct val="105000"/>
                        </a:lnSpc>
                        <a:spcBef>
                          <a:spcPts val="0"/>
                        </a:spcBef>
                        <a:spcAft>
                          <a:spcPts val="600"/>
                        </a:spcAft>
                        <a:buClrTx/>
                        <a:buSzTx/>
                        <a:buFont typeface="+mj-lt"/>
                        <a:buNone/>
                        <a:tabLst>
                          <a:tab pos="288290" algn="l"/>
                        </a:tabLst>
                        <a:defRPr/>
                      </a:pPr>
                      <a:r>
                        <a:rPr kumimoji="0" lang="ca-ES" sz="1200" b="1" i="0" u="none" strike="noStrike" kern="1200" cap="none" spc="0" normalizeH="0" baseline="0" noProof="0" dirty="0">
                          <a:ln>
                            <a:noFill/>
                          </a:ln>
                          <a:solidFill>
                            <a:srgbClr val="000000"/>
                          </a:solidFill>
                          <a:effectLst/>
                          <a:uLnTx/>
                          <a:uFillTx/>
                          <a:latin typeface="Calibri"/>
                          <a:ea typeface="Times New Roman"/>
                          <a:cs typeface="Calibri"/>
                        </a:rPr>
                        <a:t>B.2</a:t>
                      </a:r>
                      <a:r>
                        <a:rPr kumimoji="0" lang="ca-ES" sz="1200" b="0" i="0" u="none" strike="noStrike" kern="1200" cap="none" spc="0" normalizeH="0" baseline="0" noProof="0" dirty="0">
                          <a:ln>
                            <a:noFill/>
                          </a:ln>
                          <a:solidFill>
                            <a:srgbClr val="000000"/>
                          </a:solidFill>
                          <a:effectLst/>
                          <a:uLnTx/>
                          <a:uFillTx/>
                          <a:latin typeface="Calibri"/>
                          <a:ea typeface="Times New Roman"/>
                          <a:cs typeface="Calibri"/>
                        </a:rPr>
                        <a:t> </a:t>
                      </a:r>
                      <a:r>
                        <a:rPr kumimoji="0" lang="ca-ES" sz="1100" b="0" i="0" u="none" strike="noStrike" kern="1200" cap="none" spc="0" normalizeH="0" baseline="0" noProof="0" dirty="0">
                          <a:ln>
                            <a:noFill/>
                          </a:ln>
                          <a:solidFill>
                            <a:srgbClr val="000000"/>
                          </a:solidFill>
                          <a:effectLst/>
                          <a:uLnTx/>
                          <a:uFillTx/>
                          <a:latin typeface="Calibri"/>
                          <a:ea typeface="Times New Roman"/>
                          <a:cs typeface="Calibri"/>
                        </a:rPr>
                        <a:t>El professor analitza la planificació, el desenvolupament i els resultats de les assignatures/mòduls i  hi proposa accions de millora.</a:t>
                      </a:r>
                      <a:endParaRPr kumimoji="0" lang="es-ES" sz="1100" b="0" i="0" u="none" strike="noStrike" kern="1200" cap="none" spc="0" normalizeH="0" baseline="0" noProof="0" dirty="0">
                        <a:ln>
                          <a:noFill/>
                        </a:ln>
                        <a:solidFill>
                          <a:srgbClr val="000000"/>
                        </a:solidFill>
                        <a:effectLst/>
                        <a:uLnTx/>
                        <a:uFillTx/>
                        <a:latin typeface="Calibri"/>
                        <a:ea typeface="Times New Roman"/>
                        <a:cs typeface="Calibri"/>
                      </a:endParaRPr>
                    </a:p>
                    <a:p>
                      <a:pPr marL="0" lvl="0" indent="0">
                        <a:lnSpc>
                          <a:spcPct val="105000"/>
                        </a:lnSpc>
                        <a:spcAft>
                          <a:spcPts val="600"/>
                        </a:spcAft>
                        <a:buFont typeface="+mj-lt"/>
                        <a:buNone/>
                        <a:tabLst>
                          <a:tab pos="201295" algn="l"/>
                        </a:tabLst>
                      </a:pPr>
                      <a:endParaRPr lang="es-ES" sz="1100" kern="1200" dirty="0">
                        <a:solidFill>
                          <a:schemeClr val="tx1"/>
                        </a:solidFill>
                        <a:effectLst/>
                        <a:latin typeface="Calibri"/>
                        <a:ea typeface="Times New Roman"/>
                        <a:cs typeface="Calibri"/>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nSpc>
                          <a:spcPct val="105000"/>
                        </a:lnSpc>
                        <a:spcAft>
                          <a:spcPts val="600"/>
                        </a:spcAft>
                        <a:buFont typeface="+mj-lt"/>
                        <a:buNone/>
                        <a:tabLst>
                          <a:tab pos="288290" algn="l"/>
                        </a:tabLst>
                      </a:pPr>
                      <a:endParaRPr lang="ca-ES" sz="1200" b="1" dirty="0">
                        <a:effectLst/>
                        <a:latin typeface="Calibri"/>
                        <a:ea typeface="Times New Roman"/>
                        <a:cs typeface="Calibri"/>
                      </a:endParaRPr>
                    </a:p>
                    <a:p>
                      <a:pPr marL="0" lvl="0" indent="0">
                        <a:lnSpc>
                          <a:spcPct val="105000"/>
                        </a:lnSpc>
                        <a:spcAft>
                          <a:spcPts val="600"/>
                        </a:spcAft>
                        <a:buFont typeface="+mj-lt"/>
                        <a:buNone/>
                        <a:tabLst>
                          <a:tab pos="288290" algn="l"/>
                        </a:tabLst>
                      </a:pPr>
                      <a:r>
                        <a:rPr lang="ca-ES" sz="1200" b="1" dirty="0">
                          <a:effectLst/>
                          <a:latin typeface="Calibri"/>
                          <a:ea typeface="Times New Roman"/>
                          <a:cs typeface="Calibri"/>
                        </a:rPr>
                        <a:t>A.1</a:t>
                      </a:r>
                      <a:r>
                        <a:rPr lang="ca-ES" sz="1200" dirty="0">
                          <a:effectLst/>
                          <a:latin typeface="Calibri"/>
                          <a:ea typeface="Times New Roman"/>
                          <a:cs typeface="Calibri"/>
                        </a:rPr>
                        <a:t> </a:t>
                      </a:r>
                      <a:r>
                        <a:rPr lang="ca-ES" sz="1100" dirty="0">
                          <a:effectLst/>
                          <a:latin typeface="Calibri"/>
                          <a:ea typeface="Times New Roman"/>
                          <a:cs typeface="Calibri"/>
                        </a:rPr>
                        <a:t>Compleix el criteri B</a:t>
                      </a:r>
                    </a:p>
                    <a:p>
                      <a:pPr marL="914400" lvl="2" indent="0">
                        <a:lnSpc>
                          <a:spcPct val="105000"/>
                        </a:lnSpc>
                        <a:spcAft>
                          <a:spcPts val="600"/>
                        </a:spcAft>
                        <a:buFont typeface="+mj-lt"/>
                        <a:buNone/>
                        <a:tabLst>
                          <a:tab pos="288290" algn="l"/>
                        </a:tabLst>
                      </a:pPr>
                      <a:r>
                        <a:rPr lang="ca-ES" sz="1200" dirty="0">
                          <a:effectLst/>
                          <a:latin typeface="Calibri"/>
                          <a:ea typeface="Times New Roman"/>
                          <a:cs typeface="Calibri"/>
                        </a:rPr>
                        <a:t>i</a:t>
                      </a:r>
                    </a:p>
                    <a:p>
                      <a:pPr marL="0" lvl="0" indent="0">
                        <a:lnSpc>
                          <a:spcPct val="105000"/>
                        </a:lnSpc>
                        <a:spcAft>
                          <a:spcPts val="600"/>
                        </a:spcAft>
                        <a:buFont typeface="+mj-lt"/>
                        <a:buNone/>
                        <a:tabLst>
                          <a:tab pos="288290" algn="l"/>
                        </a:tabLst>
                      </a:pPr>
                      <a:r>
                        <a:rPr lang="ca-ES" sz="1200" b="1" dirty="0">
                          <a:effectLst/>
                          <a:latin typeface="Calibri"/>
                          <a:ea typeface="Times New Roman"/>
                          <a:cs typeface="Calibri"/>
                        </a:rPr>
                        <a:t>A.2</a:t>
                      </a:r>
                      <a:r>
                        <a:rPr lang="ca-ES" sz="1200" dirty="0">
                          <a:effectLst/>
                          <a:latin typeface="Calibri"/>
                          <a:ea typeface="Times New Roman"/>
                          <a:cs typeface="Calibri"/>
                        </a:rPr>
                        <a:t> </a:t>
                      </a:r>
                      <a:r>
                        <a:rPr lang="ca-ES" sz="1100" dirty="0">
                          <a:effectLst/>
                          <a:latin typeface="Calibri"/>
                          <a:ea typeface="Times New Roman"/>
                          <a:cs typeface="Calibri"/>
                        </a:rPr>
                        <a:t>A parer de la comissió</a:t>
                      </a:r>
                      <a:r>
                        <a:rPr lang="ca-ES" sz="1100" baseline="0" dirty="0">
                          <a:effectLst/>
                          <a:latin typeface="Calibri"/>
                          <a:ea typeface="Times New Roman"/>
                          <a:cs typeface="Calibri"/>
                        </a:rPr>
                        <a:t> </a:t>
                      </a:r>
                      <a:r>
                        <a:rPr lang="ca-ES" sz="1100" dirty="0">
                          <a:effectLst/>
                          <a:latin typeface="Calibri"/>
                          <a:ea typeface="Times New Roman"/>
                          <a:cs typeface="Calibri"/>
                        </a:rPr>
                        <a:t>avaluadora,  el professor fa una anàlisi i una reflexió completes i molt  destacades de la seva tasca docent.</a:t>
                      </a:r>
                      <a:endParaRPr lang="es-ES" sz="1100" dirty="0">
                        <a:effectLst/>
                        <a:latin typeface="Calibri"/>
                        <a:ea typeface="Calibri"/>
                        <a:cs typeface="Times New Roman"/>
                      </a:endParaRPr>
                    </a:p>
                    <a:p>
                      <a:endParaRPr lang="ca-ES" sz="1200" kern="1200" dirty="0">
                        <a:solidFill>
                          <a:schemeClr val="tx1"/>
                        </a:solidFill>
                        <a:effectLst/>
                        <a:latin typeface="Calibri"/>
                        <a:ea typeface="Times New Roman"/>
                        <a:cs typeface="Calibri"/>
                      </a:endParaRPr>
                    </a:p>
                  </a:txBody>
                  <a:tcPr marL="68571" marR="68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0461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42763-051F-19D5-12CF-32A90A2ECC38}"/>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3993609C-7D2D-1998-AA2D-2E47DE42DB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A57C6DEA-675C-55AF-4E29-E79C1AC601D3}"/>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A7362BED-6E48-3DD1-9F05-B917E07206B0}"/>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34</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3A18A38D-85B4-39CD-2B76-8BFF9ACACF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B87B4D92-F3E2-71AA-5FA7-292924AE495C}"/>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4653D513-9292-F4CE-E398-7A972DDB6203}"/>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sp>
        <p:nvSpPr>
          <p:cNvPr id="4" name="1 Marcador de contenido">
            <a:extLst>
              <a:ext uri="{FF2B5EF4-FFF2-40B4-BE49-F238E27FC236}">
                <a16:creationId xmlns:a16="http://schemas.microsoft.com/office/drawing/2014/main" id="{6B1C8400-08B1-CA39-5108-306516E72157}"/>
              </a:ext>
            </a:extLst>
          </p:cNvPr>
          <p:cNvSpPr txBox="1">
            <a:spLocks/>
          </p:cNvSpPr>
          <p:nvPr/>
        </p:nvSpPr>
        <p:spPr bwMode="auto">
          <a:xfrm>
            <a:off x="301768" y="936448"/>
            <a:ext cx="8729464" cy="5112568"/>
          </a:xfrm>
          <a:prstGeom prst="rect">
            <a:avLst/>
          </a:prstGeom>
        </p:spPr>
        <p:txBody>
          <a:bodyPr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a:lstStyle>
          <a:p>
            <a:pPr marL="342900" marR="0" lvl="0" indent="-342900" algn="l" defTabSz="457200" rtl="0" eaLnBrk="1" fontAlgn="base" latinLnBrk="0" hangingPunct="1">
              <a:lnSpc>
                <a:spcPct val="100000"/>
              </a:lnSpc>
              <a:spcBef>
                <a:spcPts val="0"/>
              </a:spcBef>
              <a:spcAft>
                <a:spcPct val="0"/>
              </a:spcAft>
              <a:buClrTx/>
              <a:buSzTx/>
              <a:buFont typeface="+mj-lt"/>
              <a:buAutoNum type="arabicPeriod" startAt="3"/>
              <a:tabLst/>
              <a:defRPr/>
            </a:pPr>
            <a:r>
              <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rPr>
              <a:t>Desenvolupament professional: </a:t>
            </a:r>
          </a:p>
          <a:p>
            <a:pPr marL="0" marR="0" lvl="0" indent="0" algn="l" defTabSz="457200" rtl="0" eaLnBrk="1" fontAlgn="base" latinLnBrk="0" hangingPunct="1">
              <a:lnSpc>
                <a:spcPct val="100000"/>
              </a:lnSpc>
              <a:spcBef>
                <a:spcPts val="0"/>
              </a:spcBef>
              <a:spcAft>
                <a:spcPct val="0"/>
              </a:spcAft>
              <a:buClrTx/>
              <a:buSzTx/>
              <a:buNone/>
              <a:tabLst/>
              <a:defRPr/>
            </a:pPr>
            <a:endPar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endParaRP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mèrits de formació docent, </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activitats d’innovació,</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tasques de gestió docent i de coordinació,</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reconeixement de la qualitat.</a:t>
            </a:r>
          </a:p>
        </p:txBody>
      </p:sp>
    </p:spTree>
    <p:extLst>
      <p:ext uri="{BB962C8B-B14F-4D97-AF65-F5344CB8AC3E}">
        <p14:creationId xmlns:p14="http://schemas.microsoft.com/office/powerpoint/2010/main" val="178371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7F93A-AB59-F837-98C5-A171451F7A01}"/>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DBE63FE8-D2D3-5626-796B-CCD2D99EC2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BD9F7F3C-9AF3-245E-C5D2-E311216BD64D}"/>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BFE20730-D191-A841-FBDE-DBB8D9DD934E}"/>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35</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F9E70AD6-AF9C-9766-DF48-75998D7E8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44D94C9E-40C3-80BA-96C8-0C58B5DA3BF2}"/>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DF41BB7D-8BBC-9B67-5FE5-3489CEAC9C1F}"/>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4" name="Diagrama 3">
            <a:extLst>
              <a:ext uri="{FF2B5EF4-FFF2-40B4-BE49-F238E27FC236}">
                <a16:creationId xmlns:a16="http://schemas.microsoft.com/office/drawing/2014/main" id="{8931DEC9-F8DC-8CAB-D356-AE2F385E956A}"/>
              </a:ext>
            </a:extLst>
          </p:cNvPr>
          <p:cNvGraphicFramePr/>
          <p:nvPr>
            <p:extLst>
              <p:ext uri="{D42A27DB-BD31-4B8C-83A1-F6EECF244321}">
                <p14:modId xmlns:p14="http://schemas.microsoft.com/office/powerpoint/2010/main" val="1860121220"/>
              </p:ext>
            </p:extLst>
          </p:nvPr>
        </p:nvGraphicFramePr>
        <p:xfrm>
          <a:off x="179512" y="769708"/>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Imatge 5">
            <a:extLst>
              <a:ext uri="{FF2B5EF4-FFF2-40B4-BE49-F238E27FC236}">
                <a16:creationId xmlns:a16="http://schemas.microsoft.com/office/drawing/2014/main" id="{9126E569-2BB0-831C-86B0-46B965263378}"/>
              </a:ext>
            </a:extLst>
          </p:cNvPr>
          <p:cNvPicPr>
            <a:picLocks noChangeAspect="1"/>
          </p:cNvPicPr>
          <p:nvPr/>
        </p:nvPicPr>
        <p:blipFill>
          <a:blip r:embed="rId11"/>
          <a:stretch>
            <a:fillRect/>
          </a:stretch>
        </p:blipFill>
        <p:spPr>
          <a:xfrm>
            <a:off x="1758584" y="1273764"/>
            <a:ext cx="5280745" cy="3166019"/>
          </a:xfrm>
          <a:prstGeom prst="rect">
            <a:avLst/>
          </a:prstGeom>
        </p:spPr>
      </p:pic>
    </p:spTree>
    <p:extLst>
      <p:ext uri="{BB962C8B-B14F-4D97-AF65-F5344CB8AC3E}">
        <p14:creationId xmlns:p14="http://schemas.microsoft.com/office/powerpoint/2010/main" val="106362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EF5B-B900-6EB3-5421-1B8FE9C23120}"/>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D02448F0-BBDC-F831-CB4A-28B4D18A91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4818DEBC-EC2D-3C6C-A344-B486E49DEA48}"/>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ABB3E091-6E36-C1DB-7EAE-B490951DBE7C}"/>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36</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A41034B9-D740-AE85-1BD1-12C2589401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8E401A80-2185-27D9-8114-166F2B83DA13}"/>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A08DAE4C-B2ED-128C-5E6E-5061E51B5C42}"/>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8" name="Diagrama 7">
            <a:extLst>
              <a:ext uri="{FF2B5EF4-FFF2-40B4-BE49-F238E27FC236}">
                <a16:creationId xmlns:a16="http://schemas.microsoft.com/office/drawing/2014/main" id="{0CD1D1AE-E3B9-7582-8AAB-542F124AA69C}"/>
              </a:ext>
            </a:extLst>
          </p:cNvPr>
          <p:cNvGraphicFramePr/>
          <p:nvPr>
            <p:extLst>
              <p:ext uri="{D42A27DB-BD31-4B8C-83A1-F6EECF244321}">
                <p14:modId xmlns:p14="http://schemas.microsoft.com/office/powerpoint/2010/main" val="3516631796"/>
              </p:ext>
            </p:extLst>
          </p:nvPr>
        </p:nvGraphicFramePr>
        <p:xfrm>
          <a:off x="179512" y="769708"/>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9" name="5 Tabla">
            <a:extLst>
              <a:ext uri="{FF2B5EF4-FFF2-40B4-BE49-F238E27FC236}">
                <a16:creationId xmlns:a16="http://schemas.microsoft.com/office/drawing/2014/main" id="{84EF024D-7B81-CEF5-605F-43EEAC56249E}"/>
              </a:ext>
            </a:extLst>
          </p:cNvPr>
          <p:cNvGraphicFramePr>
            <a:graphicFrameLocks noGrp="1"/>
          </p:cNvGraphicFramePr>
          <p:nvPr>
            <p:extLst>
              <p:ext uri="{D42A27DB-BD31-4B8C-83A1-F6EECF244321}">
                <p14:modId xmlns:p14="http://schemas.microsoft.com/office/powerpoint/2010/main" val="2801685972"/>
              </p:ext>
            </p:extLst>
          </p:nvPr>
        </p:nvGraphicFramePr>
        <p:xfrm>
          <a:off x="290772" y="1313797"/>
          <a:ext cx="8594855" cy="3069670"/>
        </p:xfrm>
        <a:graphic>
          <a:graphicData uri="http://schemas.openxmlformats.org/drawingml/2006/table">
            <a:tbl>
              <a:tblPr firstRow="1" firstCol="1" bandRow="1">
                <a:effectLst>
                  <a:innerShdw blurRad="63500" dist="50800" dir="5400000">
                    <a:prstClr val="black">
                      <a:alpha val="50000"/>
                    </a:prstClr>
                  </a:innerShdw>
                </a:effectLst>
              </a:tblPr>
              <a:tblGrid>
                <a:gridCol w="2042128">
                  <a:extLst>
                    <a:ext uri="{9D8B030D-6E8A-4147-A177-3AD203B41FA5}">
                      <a16:colId xmlns:a16="http://schemas.microsoft.com/office/drawing/2014/main" val="20000"/>
                    </a:ext>
                  </a:extLst>
                </a:gridCol>
                <a:gridCol w="2185784">
                  <a:extLst>
                    <a:ext uri="{9D8B030D-6E8A-4147-A177-3AD203B41FA5}">
                      <a16:colId xmlns:a16="http://schemas.microsoft.com/office/drawing/2014/main" val="20001"/>
                    </a:ext>
                  </a:extLst>
                </a:gridCol>
                <a:gridCol w="2062688">
                  <a:extLst>
                    <a:ext uri="{9D8B030D-6E8A-4147-A177-3AD203B41FA5}">
                      <a16:colId xmlns:a16="http://schemas.microsoft.com/office/drawing/2014/main" val="20002"/>
                    </a:ext>
                  </a:extLst>
                </a:gridCol>
                <a:gridCol w="2304255">
                  <a:extLst>
                    <a:ext uri="{9D8B030D-6E8A-4147-A177-3AD203B41FA5}">
                      <a16:colId xmlns:a16="http://schemas.microsoft.com/office/drawing/2014/main" val="20003"/>
                    </a:ext>
                  </a:extLst>
                </a:gridCol>
              </a:tblGrid>
              <a:tr h="254778">
                <a:tc>
                  <a:txBody>
                    <a:bodyPr/>
                    <a:lstStyle/>
                    <a:p>
                      <a:pPr algn="ctr">
                        <a:lnSpc>
                          <a:spcPct val="105000"/>
                        </a:lnSpc>
                        <a:spcBef>
                          <a:spcPts val="200"/>
                        </a:spcBef>
                        <a:spcAft>
                          <a:spcPts val="200"/>
                        </a:spcAft>
                        <a:tabLst>
                          <a:tab pos="2700020" algn="ctr"/>
                          <a:tab pos="5400040" algn="r"/>
                        </a:tabLst>
                      </a:pPr>
                      <a:r>
                        <a:rPr lang="ca-ES" sz="1600" b="1" dirty="0">
                          <a:solidFill>
                            <a:srgbClr val="FF0000"/>
                          </a:solidFill>
                          <a:effectLst/>
                          <a:latin typeface="Calibri"/>
                          <a:ea typeface="Times New Roman"/>
                          <a:cs typeface="Calibri"/>
                        </a:rPr>
                        <a:t>D</a:t>
                      </a:r>
                      <a:endParaRPr lang="es-ES" sz="1600" dirty="0">
                        <a:solidFill>
                          <a:srgbClr val="FF000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1600" b="1" dirty="0">
                          <a:solidFill>
                            <a:srgbClr val="00B050"/>
                          </a:solidFill>
                          <a:effectLst/>
                          <a:latin typeface="Calibri"/>
                          <a:ea typeface="Times New Roman"/>
                          <a:cs typeface="Calibri"/>
                        </a:rPr>
                        <a:t>C</a:t>
                      </a:r>
                      <a:endParaRPr lang="es-ES" sz="1600" dirty="0">
                        <a:solidFill>
                          <a:srgbClr val="00B05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7A7"/>
                    </a:solidFill>
                  </a:tcPr>
                </a:tc>
                <a:tc>
                  <a:txBody>
                    <a:bodyPr/>
                    <a:lstStyle/>
                    <a:p>
                      <a:pPr algn="ctr">
                        <a:lnSpc>
                          <a:spcPct val="105000"/>
                        </a:lnSpc>
                        <a:spcBef>
                          <a:spcPts val="200"/>
                        </a:spcBef>
                        <a:spcAft>
                          <a:spcPts val="200"/>
                        </a:spcAft>
                        <a:tabLst>
                          <a:tab pos="2700020" algn="ctr"/>
                          <a:tab pos="5400040" algn="r"/>
                        </a:tabLst>
                      </a:pPr>
                      <a:r>
                        <a:rPr lang="ca-ES" sz="1600" b="1" dirty="0">
                          <a:solidFill>
                            <a:srgbClr val="00B0F0"/>
                          </a:solidFill>
                          <a:effectLst/>
                          <a:latin typeface="Calibri"/>
                          <a:ea typeface="Times New Roman"/>
                          <a:cs typeface="Calibri"/>
                        </a:rPr>
                        <a:t>B</a:t>
                      </a:r>
                      <a:endParaRPr lang="es-ES" sz="1600" dirty="0">
                        <a:solidFill>
                          <a:srgbClr val="00B0F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1600" b="1" dirty="0">
                          <a:solidFill>
                            <a:srgbClr val="0070C0"/>
                          </a:solidFill>
                          <a:effectLst/>
                          <a:latin typeface="Calibri"/>
                          <a:ea typeface="Times New Roman"/>
                          <a:cs typeface="Calibri"/>
                        </a:rPr>
                        <a:t>A</a:t>
                      </a:r>
                      <a:endParaRPr lang="es-ES" sz="1600" dirty="0">
                        <a:solidFill>
                          <a:srgbClr val="0070C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254778">
                <a:tc>
                  <a:txBody>
                    <a:bodyPr/>
                    <a:lstStyle/>
                    <a:p>
                      <a:pPr marL="0" lvl="0" indent="0" algn="l" defTabSz="457200" rtl="0" eaLnBrk="1" latinLnBrk="0" hangingPunct="1">
                        <a:lnSpc>
                          <a:spcPct val="105000"/>
                        </a:lnSpc>
                        <a:spcAft>
                          <a:spcPts val="600"/>
                        </a:spcAft>
                        <a:buFont typeface="+mj-lt"/>
                        <a:buNone/>
                        <a:tabLst>
                          <a:tab pos="201295" algn="l"/>
                        </a:tabLst>
                      </a:pPr>
                      <a:endParaRPr lang="ca-ES" sz="1100" b="1" u="sng" kern="1200" dirty="0">
                        <a:solidFill>
                          <a:schemeClr val="tx1"/>
                        </a:solidFill>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r>
                        <a:rPr lang="ca-ES" sz="1100" b="1" u="sng" kern="1200" dirty="0">
                          <a:solidFill>
                            <a:schemeClr val="tx1"/>
                          </a:solidFill>
                          <a:effectLst/>
                          <a:latin typeface="Calibri"/>
                          <a:ea typeface="Times New Roman"/>
                          <a:cs typeface="Calibri"/>
                        </a:rPr>
                        <a:t>No </a:t>
                      </a:r>
                      <a:r>
                        <a:rPr lang="ca-ES" sz="1100" u="sng" kern="1200" dirty="0">
                          <a:solidFill>
                            <a:schemeClr val="tx1"/>
                          </a:solidFill>
                          <a:effectLst/>
                          <a:latin typeface="Calibri"/>
                          <a:ea typeface="Times New Roman"/>
                          <a:cs typeface="Calibri"/>
                        </a:rPr>
                        <a:t>acredita 2 mèrits </a:t>
                      </a:r>
                      <a:r>
                        <a:rPr lang="ca-ES" sz="1100" kern="1200" dirty="0">
                          <a:solidFill>
                            <a:schemeClr val="tx1"/>
                          </a:solidFill>
                          <a:effectLst/>
                          <a:latin typeface="Calibri"/>
                          <a:ea typeface="Times New Roman"/>
                          <a:cs typeface="Calibri"/>
                        </a:rPr>
                        <a:t>de diferents dels epígrafs possibles</a:t>
                      </a:r>
                      <a:r>
                        <a:rPr lang="ca-ES" sz="1200" b="1" kern="1200" dirty="0">
                          <a:solidFill>
                            <a:schemeClr val="tx1"/>
                          </a:solidFill>
                          <a:effectLst/>
                          <a:latin typeface="Calibri"/>
                          <a:ea typeface="Times New Roman"/>
                          <a:cs typeface="Calibri"/>
                        </a:rPr>
                        <a:t> </a:t>
                      </a:r>
                    </a:p>
                    <a:p>
                      <a:pPr marL="0" lvl="0" indent="0" algn="l" defTabSz="457200" rtl="0" eaLnBrk="1" latinLnBrk="0" hangingPunct="1">
                        <a:lnSpc>
                          <a:spcPct val="105000"/>
                        </a:lnSpc>
                        <a:spcAft>
                          <a:spcPts val="600"/>
                        </a:spcAft>
                        <a:buFont typeface="+mj-lt"/>
                        <a:buNone/>
                        <a:tabLst>
                          <a:tab pos="201295" algn="l"/>
                        </a:tabLst>
                      </a:pPr>
                      <a:r>
                        <a:rPr lang="ca-ES" sz="1050" kern="1200" baseline="0" dirty="0">
                          <a:solidFill>
                            <a:schemeClr val="tx1"/>
                          </a:solidFill>
                          <a:effectLst/>
                          <a:latin typeface="Calibri"/>
                          <a:ea typeface="Times New Roman"/>
                          <a:cs typeface="Calibri"/>
                        </a:rPr>
                        <a:t>(</a:t>
                      </a:r>
                      <a:r>
                        <a:rPr lang="ca-ES" sz="1050" kern="1200" dirty="0">
                          <a:solidFill>
                            <a:schemeClr val="tx1"/>
                          </a:solidFill>
                          <a:effectLst/>
                          <a:latin typeface="Calibri"/>
                          <a:ea typeface="Times New Roman"/>
                          <a:cs typeface="Calibri"/>
                        </a:rPr>
                        <a:t>taula</a:t>
                      </a:r>
                      <a:r>
                        <a:rPr lang="ca-ES" sz="1050" dirty="0">
                          <a:effectLst/>
                          <a:latin typeface="Calibri"/>
                          <a:ea typeface="Times New Roman"/>
                          <a:cs typeface="Calibri"/>
                        </a:rPr>
                        <a:t> 7.3, pàg. 14 de la Guia)</a:t>
                      </a:r>
                      <a:r>
                        <a:rPr lang="ca-ES" sz="1050" kern="1200" dirty="0">
                          <a:solidFill>
                            <a:schemeClr val="tx1"/>
                          </a:solidFill>
                          <a:effectLst/>
                          <a:latin typeface="Calibri"/>
                          <a:ea typeface="Times New Roman"/>
                          <a:cs typeface="Calibri"/>
                        </a:rPr>
                        <a:t>. </a:t>
                      </a:r>
                      <a:endParaRPr lang="es-ES" sz="1050" kern="1200" dirty="0">
                        <a:solidFill>
                          <a:schemeClr val="tx1"/>
                        </a:solidFill>
                        <a:effectLst/>
                        <a:latin typeface="Calibri"/>
                        <a:ea typeface="Times New Roman"/>
                        <a:cs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endParaRPr lang="ca-ES" sz="1100" u="sng" dirty="0">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100" u="sng" dirty="0">
                          <a:effectLst/>
                          <a:latin typeface="Calibri"/>
                          <a:ea typeface="Times New Roman"/>
                          <a:cs typeface="Calibri"/>
                        </a:rPr>
                        <a:t>Acredita </a:t>
                      </a:r>
                      <a:r>
                        <a:rPr lang="ca-ES" sz="1100" b="1" u="sng" dirty="0">
                          <a:effectLst/>
                          <a:latin typeface="Calibri"/>
                          <a:ea typeface="Times New Roman"/>
                          <a:cs typeface="Calibri"/>
                        </a:rPr>
                        <a:t>2 mèrits </a:t>
                      </a:r>
                      <a:r>
                        <a:rPr lang="ca-ES" sz="1100" u="sng" kern="1200" dirty="0">
                          <a:solidFill>
                            <a:schemeClr val="tx1"/>
                          </a:solidFill>
                          <a:effectLst/>
                          <a:latin typeface="Calibri"/>
                          <a:ea typeface="Times New Roman"/>
                          <a:cs typeface="Calibri"/>
                        </a:rPr>
                        <a:t>de diferents epígrafs </a:t>
                      </a:r>
                      <a:r>
                        <a:rPr lang="ca-ES" sz="1200" b="1" kern="1200" dirty="0">
                          <a:solidFill>
                            <a:schemeClr val="tx1"/>
                          </a:solidFill>
                          <a:effectLst/>
                          <a:latin typeface="Calibri"/>
                          <a:ea typeface="Times New Roman"/>
                          <a:cs typeface="Calibri"/>
                        </a:rPr>
                        <a:t>dels possibles </a:t>
                      </a: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050" kern="1200" baseline="0" dirty="0">
                          <a:solidFill>
                            <a:schemeClr val="tx1"/>
                          </a:solidFill>
                          <a:effectLst/>
                          <a:latin typeface="Calibri"/>
                          <a:ea typeface="Times New Roman"/>
                          <a:cs typeface="Calibri"/>
                        </a:rPr>
                        <a:t>(</a:t>
                      </a:r>
                      <a:r>
                        <a:rPr lang="ca-ES" sz="1050" kern="1200" dirty="0">
                          <a:solidFill>
                            <a:schemeClr val="tx1"/>
                          </a:solidFill>
                          <a:effectLst/>
                          <a:latin typeface="Calibri"/>
                          <a:ea typeface="Times New Roman"/>
                          <a:cs typeface="Calibri"/>
                        </a:rPr>
                        <a:t>taula</a:t>
                      </a:r>
                      <a:r>
                        <a:rPr lang="ca-ES" sz="1050" dirty="0">
                          <a:effectLst/>
                          <a:latin typeface="Calibri"/>
                          <a:ea typeface="Times New Roman"/>
                          <a:cs typeface="Calibri"/>
                        </a:rPr>
                        <a:t> 7.3, pàg. 14 de la Guia)</a:t>
                      </a:r>
                      <a:r>
                        <a:rPr lang="ca-ES" sz="1050" kern="1200" dirty="0">
                          <a:solidFill>
                            <a:schemeClr val="tx1"/>
                          </a:solidFill>
                          <a:effectLst/>
                          <a:latin typeface="Calibri"/>
                          <a:ea typeface="Times New Roman"/>
                          <a:cs typeface="Calibri"/>
                        </a:rPr>
                        <a:t>. </a:t>
                      </a:r>
                      <a:endParaRPr lang="ca-ES" sz="1050" dirty="0">
                        <a:effectLst/>
                        <a:latin typeface="Calibri"/>
                        <a:ea typeface="Times New Roman"/>
                        <a:cs typeface="Calibri"/>
                      </a:endParaRPr>
                    </a:p>
                    <a:p>
                      <a:pPr marL="0" lvl="0" indent="0">
                        <a:lnSpc>
                          <a:spcPct val="105000"/>
                        </a:lnSpc>
                        <a:spcAft>
                          <a:spcPts val="600"/>
                        </a:spcAft>
                        <a:buFont typeface="+mj-lt"/>
                        <a:buNone/>
                        <a:tabLst>
                          <a:tab pos="201295" algn="l"/>
                        </a:tabLst>
                      </a:pPr>
                      <a:endParaRPr lang="ca-ES" sz="1100" dirty="0">
                        <a:effectLst/>
                        <a:latin typeface="Calibri"/>
                        <a:ea typeface="Times New Roman"/>
                        <a:cs typeface="Calibri"/>
                      </a:endParaRPr>
                    </a:p>
                    <a:p>
                      <a:pPr marL="0" lvl="0" indent="0">
                        <a:lnSpc>
                          <a:spcPct val="105000"/>
                        </a:lnSpc>
                        <a:spcAft>
                          <a:spcPts val="600"/>
                        </a:spcAft>
                        <a:buFont typeface="+mj-lt"/>
                        <a:buNone/>
                        <a:tabLst>
                          <a:tab pos="201295" algn="l"/>
                        </a:tabLst>
                      </a:pPr>
                      <a:endParaRPr lang="ca-ES" sz="1100" dirty="0">
                        <a:effectLst/>
                        <a:latin typeface="Calibri"/>
                        <a:ea typeface="Times New Roman"/>
                        <a:cs typeface="Calibri"/>
                      </a:endParaRPr>
                    </a:p>
                    <a:p>
                      <a:pPr marL="0" lvl="0" indent="0">
                        <a:lnSpc>
                          <a:spcPct val="105000"/>
                        </a:lnSpc>
                        <a:spcAft>
                          <a:spcPts val="600"/>
                        </a:spcAft>
                        <a:buFont typeface="+mj-lt"/>
                        <a:buNone/>
                        <a:tabLst>
                          <a:tab pos="201295" algn="l"/>
                        </a:tabLst>
                      </a:pPr>
                      <a:endParaRPr lang="ca-ES" sz="1100" dirty="0">
                        <a:effectLst/>
                        <a:latin typeface="Calibri"/>
                        <a:ea typeface="Times New Roman"/>
                        <a:cs typeface="Calibri"/>
                      </a:endParaRPr>
                    </a:p>
                    <a:p>
                      <a:pPr marL="0" lvl="0" indent="0">
                        <a:lnSpc>
                          <a:spcPct val="105000"/>
                        </a:lnSpc>
                        <a:spcAft>
                          <a:spcPts val="600"/>
                        </a:spcAft>
                        <a:buFont typeface="+mj-lt"/>
                        <a:buNone/>
                        <a:tabLst>
                          <a:tab pos="201295" algn="l"/>
                        </a:tabLst>
                      </a:pPr>
                      <a:r>
                        <a:rPr lang="ca-ES" sz="1100" dirty="0">
                          <a:effectLst/>
                          <a:latin typeface="Calibri"/>
                          <a:ea typeface="Times New Roman"/>
                          <a:cs typeface="Calibri"/>
                        </a:rPr>
                        <a:t>El </a:t>
                      </a:r>
                      <a:r>
                        <a:rPr lang="ca-ES" sz="1100" b="1" dirty="0">
                          <a:solidFill>
                            <a:srgbClr val="FF0000"/>
                          </a:solidFill>
                          <a:effectLst/>
                          <a:latin typeface="Calibri"/>
                          <a:ea typeface="Times New Roman"/>
                          <a:cs typeface="Calibri"/>
                        </a:rPr>
                        <a:t>professorat que s’avalua per  primera vegada</a:t>
                      </a:r>
                      <a:r>
                        <a:rPr lang="ca-ES" sz="1100" dirty="0">
                          <a:effectLst/>
                          <a:latin typeface="Calibri"/>
                          <a:ea typeface="Times New Roman"/>
                          <a:cs typeface="Calibri"/>
                        </a:rPr>
                        <a:t> ha d’acreditar  </a:t>
                      </a:r>
                      <a:r>
                        <a:rPr lang="ca-ES" sz="1100" u="sng" dirty="0">
                          <a:effectLst/>
                          <a:latin typeface="Calibri"/>
                          <a:ea typeface="Times New Roman"/>
                          <a:cs typeface="Calibri"/>
                        </a:rPr>
                        <a:t>almenys una activitat de l’epígraf 1 o 2 </a:t>
                      </a:r>
                      <a:r>
                        <a:rPr lang="ca-ES" sz="1100" dirty="0">
                          <a:effectLst/>
                          <a:latin typeface="Calibri"/>
                          <a:ea typeface="Times New Roman"/>
                          <a:cs typeface="Calibri"/>
                        </a:rPr>
                        <a:t>de la taula de referència 7.3, pàg. 14 de la Guia.</a:t>
                      </a:r>
                    </a:p>
                    <a:p>
                      <a:pPr marL="0" lvl="0" indent="0">
                        <a:lnSpc>
                          <a:spcPct val="105000"/>
                        </a:lnSpc>
                        <a:spcAft>
                          <a:spcPts val="600"/>
                        </a:spcAft>
                        <a:buFont typeface="+mj-lt"/>
                        <a:buNone/>
                        <a:tabLst>
                          <a:tab pos="201295" algn="l"/>
                        </a:tabLst>
                      </a:pPr>
                      <a:endParaRPr lang="es-ES" sz="1050" dirty="0">
                        <a:effectLst/>
                        <a:latin typeface="Calibri"/>
                        <a:ea typeface="Calibri"/>
                        <a:cs typeface="Times New Roman"/>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defTabSz="457200" rtl="0" eaLnBrk="1" latinLnBrk="0" hangingPunct="1">
                        <a:lnSpc>
                          <a:spcPct val="105000"/>
                        </a:lnSpc>
                        <a:spcAft>
                          <a:spcPts val="600"/>
                        </a:spcAft>
                        <a:buFont typeface="+mj-lt"/>
                        <a:buNone/>
                        <a:tabLst>
                          <a:tab pos="201295" algn="l"/>
                        </a:tabLst>
                      </a:pPr>
                      <a:endParaRPr lang="ca-ES" sz="1050" u="sng" dirty="0">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r>
                        <a:rPr lang="ca-ES" sz="1100" u="sng" dirty="0">
                          <a:effectLst/>
                          <a:latin typeface="Calibri"/>
                          <a:ea typeface="Times New Roman"/>
                          <a:cs typeface="Calibri"/>
                        </a:rPr>
                        <a:t>Acredita </a:t>
                      </a:r>
                      <a:r>
                        <a:rPr lang="ca-ES" sz="1100" b="1" u="sng" dirty="0">
                          <a:effectLst/>
                          <a:latin typeface="Calibri"/>
                          <a:ea typeface="Times New Roman"/>
                          <a:cs typeface="Calibri"/>
                        </a:rPr>
                        <a:t>4 mèrits </a:t>
                      </a:r>
                      <a:r>
                        <a:rPr lang="ca-ES" sz="1100" u="sng" kern="1200" dirty="0">
                          <a:solidFill>
                            <a:schemeClr val="tx1"/>
                          </a:solidFill>
                          <a:effectLst/>
                          <a:latin typeface="Calibri"/>
                          <a:ea typeface="Times New Roman"/>
                          <a:cs typeface="Calibri"/>
                        </a:rPr>
                        <a:t>de diferents </a:t>
                      </a:r>
                      <a:r>
                        <a:rPr lang="ca-ES" sz="1100" kern="1200" dirty="0">
                          <a:solidFill>
                            <a:schemeClr val="tx1"/>
                          </a:solidFill>
                          <a:effectLst/>
                          <a:latin typeface="Calibri"/>
                          <a:ea typeface="Times New Roman"/>
                          <a:cs typeface="Calibri"/>
                        </a:rPr>
                        <a:t>epígrafs </a:t>
                      </a:r>
                      <a:r>
                        <a:rPr lang="ca-ES" sz="1100" b="1" kern="1200" dirty="0">
                          <a:solidFill>
                            <a:schemeClr val="tx1"/>
                          </a:solidFill>
                          <a:effectLst/>
                          <a:latin typeface="Calibri"/>
                          <a:ea typeface="Times New Roman"/>
                          <a:cs typeface="Calibri"/>
                        </a:rPr>
                        <a:t>dels  possibles </a:t>
                      </a:r>
                    </a:p>
                    <a:p>
                      <a:pPr marL="0" lvl="0" indent="0" algn="l" defTabSz="457200" rtl="0" eaLnBrk="1" latinLnBrk="0" hangingPunct="1">
                        <a:lnSpc>
                          <a:spcPct val="105000"/>
                        </a:lnSpc>
                        <a:spcAft>
                          <a:spcPts val="600"/>
                        </a:spcAft>
                        <a:buFont typeface="+mj-lt"/>
                        <a:buNone/>
                        <a:tabLst>
                          <a:tab pos="201295" algn="l"/>
                        </a:tabLst>
                      </a:pPr>
                      <a:endParaRPr lang="ca-ES" sz="1000" kern="1200" baseline="0" dirty="0">
                        <a:solidFill>
                          <a:schemeClr val="tx1"/>
                        </a:solidFill>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r>
                        <a:rPr lang="ca-ES" sz="1000" kern="1200" baseline="0" dirty="0">
                          <a:solidFill>
                            <a:schemeClr val="tx1"/>
                          </a:solidFill>
                          <a:effectLst/>
                          <a:latin typeface="Calibri"/>
                          <a:ea typeface="Times New Roman"/>
                          <a:cs typeface="Calibri"/>
                        </a:rPr>
                        <a:t>(</a:t>
                      </a:r>
                      <a:r>
                        <a:rPr lang="ca-ES" sz="1000" kern="1200" dirty="0">
                          <a:solidFill>
                            <a:schemeClr val="tx1"/>
                          </a:solidFill>
                          <a:effectLst/>
                          <a:latin typeface="Calibri"/>
                          <a:ea typeface="Times New Roman"/>
                          <a:cs typeface="Calibri"/>
                        </a:rPr>
                        <a:t>taula</a:t>
                      </a:r>
                      <a:r>
                        <a:rPr lang="ca-ES" sz="1000" dirty="0">
                          <a:effectLst/>
                          <a:latin typeface="Calibri"/>
                          <a:ea typeface="Times New Roman"/>
                          <a:cs typeface="Calibri"/>
                        </a:rPr>
                        <a:t> 7.3, pàg. 14 de la Guia)</a:t>
                      </a:r>
                      <a:r>
                        <a:rPr lang="ca-ES" sz="1000" kern="1200" dirty="0">
                          <a:solidFill>
                            <a:schemeClr val="tx1"/>
                          </a:solidFill>
                          <a:effectLst/>
                          <a:latin typeface="Calibri"/>
                          <a:ea typeface="Times New Roman"/>
                          <a:cs typeface="Calibri"/>
                        </a:rPr>
                        <a:t>.</a:t>
                      </a:r>
                      <a:r>
                        <a:rPr lang="ca-ES" sz="1050" kern="1200" dirty="0">
                          <a:solidFill>
                            <a:schemeClr val="tx1"/>
                          </a:solidFill>
                          <a:effectLst/>
                          <a:latin typeface="Calibri"/>
                          <a:ea typeface="Times New Roman"/>
                          <a:cs typeface="Calibri"/>
                        </a:rPr>
                        <a:t> </a:t>
                      </a:r>
                    </a:p>
                    <a:p>
                      <a:pPr marL="0" lvl="0" indent="0" algn="l" defTabSz="457200" rtl="0" eaLnBrk="1" latinLnBrk="0" hangingPunct="1">
                        <a:lnSpc>
                          <a:spcPct val="105000"/>
                        </a:lnSpc>
                        <a:spcAft>
                          <a:spcPts val="600"/>
                        </a:spcAft>
                        <a:buFont typeface="+mj-lt"/>
                        <a:buNone/>
                        <a:tabLst>
                          <a:tab pos="201295" algn="l"/>
                        </a:tabLst>
                      </a:pPr>
                      <a:endParaRPr lang="ca-ES" sz="1050" kern="1200" dirty="0">
                        <a:solidFill>
                          <a:schemeClr val="tx1"/>
                        </a:solidFill>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endParaRPr lang="ca-ES" sz="1050" kern="1200" dirty="0">
                        <a:solidFill>
                          <a:schemeClr val="tx1"/>
                        </a:solidFill>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endParaRPr lang="ca-ES" sz="1050" kern="1200" dirty="0">
                        <a:solidFill>
                          <a:schemeClr val="tx1"/>
                        </a:solidFill>
                        <a:effectLst/>
                        <a:latin typeface="Calibri"/>
                        <a:ea typeface="Times New Roman"/>
                        <a:cs typeface="Calibri"/>
                      </a:endParaRPr>
                    </a:p>
                    <a:p>
                      <a:pPr marL="0" lvl="0" indent="0" algn="l" defTabSz="457200" rtl="0" eaLnBrk="1" latinLnBrk="0" hangingPunct="1">
                        <a:lnSpc>
                          <a:spcPct val="105000"/>
                        </a:lnSpc>
                        <a:spcAft>
                          <a:spcPts val="600"/>
                        </a:spcAft>
                        <a:buFont typeface="+mj-lt"/>
                        <a:buNone/>
                        <a:tabLst>
                          <a:tab pos="201295" algn="l"/>
                        </a:tabLst>
                      </a:pPr>
                      <a:r>
                        <a:rPr lang="ca-ES" sz="1100" dirty="0">
                          <a:effectLst/>
                          <a:latin typeface="Calibri"/>
                          <a:ea typeface="Times New Roman"/>
                          <a:cs typeface="Calibri"/>
                        </a:rPr>
                        <a:t>El </a:t>
                      </a:r>
                      <a:r>
                        <a:rPr lang="ca-ES" sz="1100" b="1" dirty="0">
                          <a:solidFill>
                            <a:srgbClr val="FF0000"/>
                          </a:solidFill>
                          <a:effectLst/>
                          <a:latin typeface="Calibri"/>
                          <a:ea typeface="Times New Roman"/>
                          <a:cs typeface="Calibri"/>
                        </a:rPr>
                        <a:t>professorat que s’avalua per  primera vegada</a:t>
                      </a:r>
                      <a:r>
                        <a:rPr lang="ca-ES" sz="1100" dirty="0">
                          <a:effectLst/>
                          <a:latin typeface="Calibri"/>
                          <a:ea typeface="Times New Roman"/>
                          <a:cs typeface="Calibri"/>
                        </a:rPr>
                        <a:t> ha d’acreditar  </a:t>
                      </a:r>
                      <a:r>
                        <a:rPr lang="ca-ES" sz="1100" u="sng" dirty="0">
                          <a:effectLst/>
                          <a:latin typeface="Calibri"/>
                          <a:ea typeface="Times New Roman"/>
                          <a:cs typeface="Calibri"/>
                        </a:rPr>
                        <a:t>almenys una activitat de l’epígraf 1 o 2 </a:t>
                      </a:r>
                      <a:r>
                        <a:rPr lang="ca-ES" sz="1100" dirty="0">
                          <a:effectLst/>
                          <a:latin typeface="Calibri"/>
                          <a:ea typeface="Times New Roman"/>
                          <a:cs typeface="Calibri"/>
                        </a:rPr>
                        <a:t>de la taula de referència 7.3, pàg. 14 de la Guia.</a:t>
                      </a:r>
                      <a:endParaRPr lang="es-ES" sz="1100" kern="1200" dirty="0">
                        <a:solidFill>
                          <a:schemeClr val="tx1"/>
                        </a:solidFill>
                        <a:effectLst/>
                        <a:latin typeface="Calibri"/>
                        <a:ea typeface="Times New Roman"/>
                        <a:cs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endParaRPr lang="ca-ES" sz="1050" u="sng" dirty="0">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100" u="sng" dirty="0">
                          <a:effectLst/>
                          <a:latin typeface="Calibri"/>
                          <a:ea typeface="Times New Roman"/>
                          <a:cs typeface="Calibri"/>
                        </a:rPr>
                        <a:t>Acredita </a:t>
                      </a:r>
                      <a:r>
                        <a:rPr lang="ca-ES" sz="1100" b="1" u="sng" dirty="0">
                          <a:effectLst/>
                          <a:latin typeface="Calibri"/>
                          <a:ea typeface="Times New Roman"/>
                          <a:cs typeface="Calibri"/>
                        </a:rPr>
                        <a:t>7 mèrits  </a:t>
                      </a:r>
                      <a:r>
                        <a:rPr lang="ca-ES" sz="1100" u="sng" kern="1200" dirty="0">
                          <a:solidFill>
                            <a:schemeClr val="tx1"/>
                          </a:solidFill>
                          <a:effectLst/>
                          <a:latin typeface="Calibri"/>
                          <a:ea typeface="Times New Roman"/>
                          <a:cs typeface="Calibri"/>
                        </a:rPr>
                        <a:t>de diferents epígrafs </a:t>
                      </a:r>
                      <a:r>
                        <a:rPr lang="ca-ES" sz="1100" b="1" kern="1200" dirty="0">
                          <a:solidFill>
                            <a:schemeClr val="tx1"/>
                          </a:solidFill>
                          <a:effectLst/>
                          <a:latin typeface="Calibri"/>
                          <a:ea typeface="Times New Roman"/>
                          <a:cs typeface="Calibri"/>
                        </a:rPr>
                        <a:t>dels</a:t>
                      </a:r>
                      <a:r>
                        <a:rPr lang="ca-ES" sz="1100" b="1" kern="1200" baseline="0" dirty="0">
                          <a:solidFill>
                            <a:schemeClr val="tx1"/>
                          </a:solidFill>
                          <a:effectLst/>
                          <a:latin typeface="Calibri"/>
                          <a:ea typeface="Times New Roman"/>
                          <a:cs typeface="Calibri"/>
                        </a:rPr>
                        <a:t> possibles</a:t>
                      </a: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100" b="1" kern="1200" baseline="0" dirty="0">
                          <a:solidFill>
                            <a:schemeClr val="tx1"/>
                          </a:solidFill>
                          <a:effectLst/>
                          <a:latin typeface="Calibri"/>
                          <a:ea typeface="Times New Roman"/>
                          <a:cs typeface="Calibri"/>
                        </a:rPr>
                        <a:t> </a:t>
                      </a: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000" kern="1200" baseline="0" dirty="0">
                          <a:solidFill>
                            <a:schemeClr val="tx1"/>
                          </a:solidFill>
                          <a:effectLst/>
                          <a:latin typeface="Calibri"/>
                          <a:ea typeface="Times New Roman"/>
                          <a:cs typeface="Calibri"/>
                        </a:rPr>
                        <a:t>(</a:t>
                      </a:r>
                      <a:r>
                        <a:rPr lang="ca-ES" sz="1000" kern="1200" dirty="0">
                          <a:solidFill>
                            <a:schemeClr val="tx1"/>
                          </a:solidFill>
                          <a:effectLst/>
                          <a:latin typeface="Calibri"/>
                          <a:ea typeface="Times New Roman"/>
                          <a:cs typeface="Calibri"/>
                        </a:rPr>
                        <a:t>taula</a:t>
                      </a:r>
                      <a:r>
                        <a:rPr lang="ca-ES" sz="1000" dirty="0">
                          <a:effectLst/>
                          <a:latin typeface="Calibri"/>
                          <a:ea typeface="Times New Roman"/>
                          <a:cs typeface="Calibri"/>
                        </a:rPr>
                        <a:t> 7.3, pàg. 14 de la Guia)</a:t>
                      </a:r>
                      <a:r>
                        <a:rPr lang="ca-ES" sz="1000" kern="1200" dirty="0">
                          <a:solidFill>
                            <a:schemeClr val="tx1"/>
                          </a:solidFill>
                          <a:effectLst/>
                          <a:latin typeface="Calibri"/>
                          <a:ea typeface="Times New Roman"/>
                          <a:cs typeface="Calibri"/>
                        </a:rPr>
                        <a:t>.</a:t>
                      </a: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endParaRPr lang="ca-ES" sz="1000" kern="1200" dirty="0">
                        <a:solidFill>
                          <a:schemeClr val="tx1"/>
                        </a:solidFill>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endParaRPr lang="ca-ES" sz="1000" kern="1200" dirty="0">
                        <a:solidFill>
                          <a:schemeClr val="tx1"/>
                        </a:solidFill>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endParaRPr lang="ca-ES" sz="1000" kern="1200" dirty="0">
                        <a:solidFill>
                          <a:schemeClr val="tx1"/>
                        </a:solidFill>
                        <a:effectLst/>
                        <a:latin typeface="Calibri"/>
                        <a:ea typeface="Times New Roman"/>
                        <a:cs typeface="Calibri"/>
                      </a:endParaRPr>
                    </a:p>
                    <a:p>
                      <a:pPr marL="0" marR="0" lvl="0" indent="0" algn="l" defTabSz="457200" rtl="0" eaLnBrk="1" fontAlgn="auto" latinLnBrk="0" hangingPunct="1">
                        <a:lnSpc>
                          <a:spcPct val="105000"/>
                        </a:lnSpc>
                        <a:spcBef>
                          <a:spcPts val="0"/>
                        </a:spcBef>
                        <a:spcAft>
                          <a:spcPts val="600"/>
                        </a:spcAft>
                        <a:buClrTx/>
                        <a:buSzTx/>
                        <a:buFont typeface="+mj-lt"/>
                        <a:buNone/>
                        <a:tabLst>
                          <a:tab pos="201295" algn="l"/>
                        </a:tabLst>
                        <a:defRPr/>
                      </a:pPr>
                      <a:r>
                        <a:rPr lang="ca-ES" sz="1100" dirty="0">
                          <a:effectLst/>
                          <a:latin typeface="Calibri"/>
                          <a:ea typeface="Times New Roman"/>
                          <a:cs typeface="Calibri"/>
                        </a:rPr>
                        <a:t>El </a:t>
                      </a:r>
                      <a:r>
                        <a:rPr lang="ca-ES" sz="1100" b="1" dirty="0">
                          <a:solidFill>
                            <a:srgbClr val="FF0000"/>
                          </a:solidFill>
                          <a:effectLst/>
                          <a:latin typeface="Calibri"/>
                          <a:ea typeface="Times New Roman"/>
                          <a:cs typeface="Calibri"/>
                        </a:rPr>
                        <a:t>professorat que s’avalua per  primera vegada</a:t>
                      </a:r>
                      <a:r>
                        <a:rPr lang="ca-ES" sz="1100" dirty="0">
                          <a:effectLst/>
                          <a:latin typeface="Calibri"/>
                          <a:ea typeface="Times New Roman"/>
                          <a:cs typeface="Calibri"/>
                        </a:rPr>
                        <a:t> ha d’acreditar  </a:t>
                      </a:r>
                      <a:r>
                        <a:rPr lang="ca-ES" sz="1100" u="sng" dirty="0">
                          <a:effectLst/>
                          <a:latin typeface="Calibri"/>
                          <a:ea typeface="Times New Roman"/>
                          <a:cs typeface="Calibri"/>
                        </a:rPr>
                        <a:t>almenys una activitat de l’epígraf 1 o 2 </a:t>
                      </a:r>
                      <a:r>
                        <a:rPr lang="ca-ES" sz="1100" dirty="0">
                          <a:effectLst/>
                          <a:latin typeface="Calibri"/>
                          <a:ea typeface="Times New Roman"/>
                          <a:cs typeface="Calibri"/>
                        </a:rPr>
                        <a:t>de la taula de referència 7.3, pàg. 14 de la Guia.</a:t>
                      </a:r>
                      <a:endParaRPr lang="ca-ES" sz="1100" kern="1200" dirty="0">
                        <a:solidFill>
                          <a:schemeClr val="tx1"/>
                        </a:solidFill>
                        <a:effectLst/>
                        <a:latin typeface="Calibri"/>
                        <a:ea typeface="Times New Roman"/>
                        <a:cs typeface="Calibri"/>
                      </a:endParaRPr>
                    </a:p>
                  </a:txBody>
                  <a:tcPr marL="68582" marR="68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7957760"/>
                  </a:ext>
                </a:extLst>
              </a:tr>
            </a:tbl>
          </a:graphicData>
        </a:graphic>
      </p:graphicFrame>
    </p:spTree>
    <p:extLst>
      <p:ext uri="{BB962C8B-B14F-4D97-AF65-F5344CB8AC3E}">
        <p14:creationId xmlns:p14="http://schemas.microsoft.com/office/powerpoint/2010/main" val="2115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160A-E9CE-08C8-1101-AB4F2D527573}"/>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F332C963-824B-489A-C261-14DB17C090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53CC7AD3-D482-9BA5-7941-2ED23AB1E2C7}"/>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B5F743E2-27BE-5AEF-9855-8C56051C093D}"/>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37</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B75114AC-672B-BB95-E273-7DEE5F8E2C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CB1D71DD-0D49-5A4F-AF7B-A622FFB84D79}"/>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305965C1-E580-45EA-09DB-C806F3DC02DB}"/>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8" name="Diagrama 7">
            <a:extLst>
              <a:ext uri="{FF2B5EF4-FFF2-40B4-BE49-F238E27FC236}">
                <a16:creationId xmlns:a16="http://schemas.microsoft.com/office/drawing/2014/main" id="{E45441B1-D7E7-3430-4F28-51B6BACEC011}"/>
              </a:ext>
            </a:extLst>
          </p:cNvPr>
          <p:cNvGraphicFramePr/>
          <p:nvPr/>
        </p:nvGraphicFramePr>
        <p:xfrm>
          <a:off x="179512" y="769708"/>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QuadreDeText 3">
            <a:extLst>
              <a:ext uri="{FF2B5EF4-FFF2-40B4-BE49-F238E27FC236}">
                <a16:creationId xmlns:a16="http://schemas.microsoft.com/office/drawing/2014/main" id="{ED0BAE53-50C1-F0A9-0603-89037E5082B2}"/>
              </a:ext>
            </a:extLst>
          </p:cNvPr>
          <p:cNvSpPr txBox="1"/>
          <p:nvPr/>
        </p:nvSpPr>
        <p:spPr>
          <a:xfrm>
            <a:off x="304096" y="1319001"/>
            <a:ext cx="8352928" cy="662233"/>
          </a:xfrm>
          <a:prstGeom prst="rect">
            <a:avLst/>
          </a:prstGeom>
          <a:noFill/>
        </p:spPr>
        <p:txBody>
          <a:bodyPr wrap="square">
            <a:spAutoFit/>
          </a:bodyPr>
          <a:lstStyle/>
          <a:p>
            <a:pPr marL="0" lvl="0" indent="0">
              <a:lnSpc>
                <a:spcPct val="105000"/>
              </a:lnSpc>
              <a:spcAft>
                <a:spcPts val="600"/>
              </a:spcAft>
              <a:buFont typeface="+mj-lt"/>
              <a:buNone/>
              <a:tabLst>
                <a:tab pos="201295" algn="l"/>
              </a:tabLst>
            </a:pPr>
            <a:r>
              <a:rPr lang="ca-ES" sz="1800" dirty="0">
                <a:effectLst/>
                <a:latin typeface="Calibri"/>
                <a:ea typeface="Times New Roman"/>
                <a:cs typeface="Calibri"/>
              </a:rPr>
              <a:t>El </a:t>
            </a:r>
            <a:r>
              <a:rPr lang="ca-ES" sz="1800" b="1" dirty="0">
                <a:solidFill>
                  <a:srgbClr val="FF0000"/>
                </a:solidFill>
                <a:effectLst/>
                <a:latin typeface="Calibri"/>
                <a:ea typeface="Times New Roman"/>
                <a:cs typeface="Calibri"/>
              </a:rPr>
              <a:t>professorat que s’avalua per  primera vegada</a:t>
            </a:r>
            <a:r>
              <a:rPr lang="ca-ES" sz="1800" dirty="0">
                <a:effectLst/>
                <a:latin typeface="Calibri"/>
                <a:ea typeface="Times New Roman"/>
                <a:cs typeface="Calibri"/>
              </a:rPr>
              <a:t> ha d’acreditar  </a:t>
            </a:r>
            <a:r>
              <a:rPr lang="ca-ES" sz="1800" u="sng" dirty="0">
                <a:effectLst/>
                <a:latin typeface="Calibri"/>
                <a:ea typeface="Times New Roman"/>
                <a:cs typeface="Calibri"/>
              </a:rPr>
              <a:t>almenys una activitat de l’epígraf 1 o 2 </a:t>
            </a:r>
            <a:r>
              <a:rPr lang="ca-ES" sz="1800" dirty="0">
                <a:effectLst/>
                <a:latin typeface="Calibri"/>
                <a:ea typeface="Times New Roman"/>
                <a:cs typeface="Calibri"/>
              </a:rPr>
              <a:t>de la taula de referència 7.3, pàg. 14 de la Guia.</a:t>
            </a:r>
          </a:p>
        </p:txBody>
      </p:sp>
      <p:sp>
        <p:nvSpPr>
          <p:cNvPr id="6" name="QuadreDeText 5">
            <a:extLst>
              <a:ext uri="{FF2B5EF4-FFF2-40B4-BE49-F238E27FC236}">
                <a16:creationId xmlns:a16="http://schemas.microsoft.com/office/drawing/2014/main" id="{062E3769-650A-A23A-62F9-8BAD07E70507}"/>
              </a:ext>
            </a:extLst>
          </p:cNvPr>
          <p:cNvSpPr txBox="1"/>
          <p:nvPr/>
        </p:nvSpPr>
        <p:spPr>
          <a:xfrm>
            <a:off x="522160" y="2158338"/>
            <a:ext cx="7560840" cy="2031325"/>
          </a:xfrm>
          <a:prstGeom prst="rect">
            <a:avLst/>
          </a:prstGeom>
          <a:noFill/>
        </p:spPr>
        <p:txBody>
          <a:bodyPr wrap="square">
            <a:spAutoFit/>
          </a:bodyPr>
          <a:lstStyle/>
          <a:p>
            <a:pPr marL="342900" indent="-342900">
              <a:buAutoNum type="arabicPeriod"/>
            </a:pPr>
            <a:r>
              <a:rPr lang="ca-ES" sz="1800" b="0" i="0" u="none" strike="noStrike" baseline="0" dirty="0">
                <a:solidFill>
                  <a:srgbClr val="000000"/>
                </a:solidFill>
                <a:latin typeface="Calibri" panose="020F0502020204030204" pitchFamily="34" charset="0"/>
              </a:rPr>
              <a:t>Assistència o </a:t>
            </a:r>
            <a:r>
              <a:rPr lang="ca-ES" sz="1800" b="0" i="0" u="none" strike="noStrike" baseline="0" dirty="0" err="1">
                <a:solidFill>
                  <a:srgbClr val="000000"/>
                </a:solidFill>
                <a:latin typeface="Calibri" panose="020F0502020204030204" pitchFamily="34" charset="0"/>
              </a:rPr>
              <a:t>impartició</a:t>
            </a:r>
            <a:r>
              <a:rPr lang="ca-ES" sz="1800" b="0" i="0" u="none" strike="noStrike" baseline="0" dirty="0">
                <a:solidFill>
                  <a:srgbClr val="000000"/>
                </a:solidFill>
                <a:latin typeface="Calibri" panose="020F0502020204030204" pitchFamily="34" charset="0"/>
              </a:rPr>
              <a:t> de cursos i/o activitats per millorar l’activitat docent del professorat universitari </a:t>
            </a:r>
            <a:r>
              <a:rPr lang="ca-ES" sz="1800" b="0" i="1" u="none" strike="noStrike" baseline="0" dirty="0">
                <a:solidFill>
                  <a:srgbClr val="000000"/>
                </a:solidFill>
                <a:latin typeface="Calibri" panose="020F0502020204030204" pitchFamily="34" charset="0"/>
              </a:rPr>
              <a:t>(amb un mínim de 9 hores acumulades, aplicables a períodes d’avaluació que incloguin almenys el curs 2024-25 o posteriors)</a:t>
            </a:r>
            <a:r>
              <a:rPr lang="ca-ES" sz="1800" b="0" i="0" u="none" strike="noStrike" baseline="0" dirty="0">
                <a:solidFill>
                  <a:srgbClr val="000000"/>
                </a:solidFill>
                <a:latin typeface="Calibri" panose="020F0502020204030204" pitchFamily="34" charset="0"/>
              </a:rPr>
              <a:t>. </a:t>
            </a:r>
          </a:p>
          <a:p>
            <a:pPr marL="342900" indent="-342900">
              <a:buAutoNum type="arabicPeriod"/>
            </a:pPr>
            <a:endParaRPr lang="ca-ES" dirty="0">
              <a:solidFill>
                <a:srgbClr val="000000"/>
              </a:solidFill>
              <a:latin typeface="Calibri" panose="020F0502020204030204" pitchFamily="34" charset="0"/>
            </a:endParaRPr>
          </a:p>
          <a:p>
            <a:pPr marL="342900" indent="-342900">
              <a:buAutoNum type="arabicPeriod"/>
            </a:pPr>
            <a:r>
              <a:rPr lang="ca-ES" dirty="0">
                <a:solidFill>
                  <a:srgbClr val="000000"/>
                </a:solidFill>
                <a:latin typeface="Calibri" panose="020F0502020204030204" pitchFamily="34" charset="0"/>
              </a:rPr>
              <a:t>Beques o ajuts de mobilitat per a la docència del professorat atorgats en convocatòries competitives. 	</a:t>
            </a:r>
          </a:p>
        </p:txBody>
      </p:sp>
    </p:spTree>
    <p:extLst>
      <p:ext uri="{BB962C8B-B14F-4D97-AF65-F5344CB8AC3E}">
        <p14:creationId xmlns:p14="http://schemas.microsoft.com/office/powerpoint/2010/main" val="248347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3B77-0A4E-F0E9-3C51-56386CB1ECDC}"/>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B6C37BB7-FCC8-AA12-1961-537B355B3D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30A506A7-3F1F-E7AC-949B-7452B798AA8B}"/>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C2F58469-7F8F-671E-F530-3F83A051DB62}"/>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38</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D73829A1-5CD2-4BD4-D346-D44227E200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4D5DD28B-D15B-4A0B-B4CA-A6A6F83D27A8}"/>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E59621A5-2401-6715-BBCE-72B83D807E48}"/>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sp>
        <p:nvSpPr>
          <p:cNvPr id="4" name="1 Marcador de contenido">
            <a:extLst>
              <a:ext uri="{FF2B5EF4-FFF2-40B4-BE49-F238E27FC236}">
                <a16:creationId xmlns:a16="http://schemas.microsoft.com/office/drawing/2014/main" id="{4940F5F6-3E72-09FA-74C4-5FD36B3BF1AC}"/>
              </a:ext>
            </a:extLst>
          </p:cNvPr>
          <p:cNvSpPr txBox="1">
            <a:spLocks/>
          </p:cNvSpPr>
          <p:nvPr/>
        </p:nvSpPr>
        <p:spPr bwMode="auto">
          <a:xfrm>
            <a:off x="275071" y="929774"/>
            <a:ext cx="8729464" cy="5112568"/>
          </a:xfrm>
          <a:prstGeom prst="rect">
            <a:avLst/>
          </a:prstGeom>
        </p:spPr>
        <p:txBody>
          <a:bodyPr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a:lstStyle>
          <a:p>
            <a:pPr marL="342900" marR="0" lvl="0" indent="-342900" algn="l" defTabSz="457200" rtl="0" eaLnBrk="1" fontAlgn="base" latinLnBrk="0" hangingPunct="1">
              <a:lnSpc>
                <a:spcPct val="100000"/>
              </a:lnSpc>
              <a:spcBef>
                <a:spcPts val="0"/>
              </a:spcBef>
              <a:spcAft>
                <a:spcPct val="0"/>
              </a:spcAft>
              <a:buClrTx/>
              <a:buSzTx/>
              <a:buFont typeface="+mj-lt"/>
              <a:buAutoNum type="arabicPeriod" startAt="4"/>
              <a:tabLst/>
              <a:defRPr/>
            </a:pPr>
            <a:r>
              <a:rPr kumimoji="0" lang="ca-ES" sz="2800" b="1" i="0" u="none" strike="noStrike" kern="0" cap="none" spc="0" normalizeH="0" baseline="0" noProof="0" dirty="0">
                <a:ln>
                  <a:noFill/>
                </a:ln>
                <a:solidFill>
                  <a:srgbClr val="000000"/>
                </a:solidFill>
                <a:effectLst/>
                <a:uLnTx/>
                <a:uFillTx/>
                <a:latin typeface="Calibri" panose="020F0502020204030204" pitchFamily="34" charset="0"/>
                <a:ea typeface="+mn-ea"/>
              </a:rPr>
              <a:t>Avaluació dels responsables acadèmics: </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participació en tasques de preparació, de coordinació, </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 planificació d’activitats d’aprenentatge,</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dels procediments i activitats d’avaluació, </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de preparació i lliurament de guies docents, etc.;  </a:t>
            </a: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2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les incidències i detectades en el desenvolupament de les activitats docents vers els estudiants així com els resultats acadèmics, en la part que pot ser imputable a la tasca del professor.</a:t>
            </a:r>
          </a:p>
        </p:txBody>
      </p:sp>
    </p:spTree>
    <p:extLst>
      <p:ext uri="{BB962C8B-B14F-4D97-AF65-F5344CB8AC3E}">
        <p14:creationId xmlns:p14="http://schemas.microsoft.com/office/powerpoint/2010/main" val="380005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F30A4-71B4-97A6-28BB-FF62E9AD23AB}"/>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481289B2-75F2-623A-E927-C6EF4FC521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D4E3B173-3518-B26C-EFBA-7C2876670DA9}"/>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CB2950EB-5991-3E2F-947B-A1E9D27AFF8D}"/>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39</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EA777E8A-33C5-0400-657C-2FD169B07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A2C00589-8E19-944C-A3BB-DA5F734DF840}"/>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DEA98FF3-1574-017B-E3EC-D6182B5CAC0D}"/>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sp>
        <p:nvSpPr>
          <p:cNvPr id="6" name="1 Marcador de contenido">
            <a:extLst>
              <a:ext uri="{FF2B5EF4-FFF2-40B4-BE49-F238E27FC236}">
                <a16:creationId xmlns:a16="http://schemas.microsoft.com/office/drawing/2014/main" id="{020BC3DB-9571-D1C5-59AA-D362F74DA9E8}"/>
              </a:ext>
            </a:extLst>
          </p:cNvPr>
          <p:cNvSpPr txBox="1">
            <a:spLocks/>
          </p:cNvSpPr>
          <p:nvPr/>
        </p:nvSpPr>
        <p:spPr bwMode="auto">
          <a:xfrm>
            <a:off x="235024" y="1196752"/>
            <a:ext cx="8729464" cy="2992911"/>
          </a:xfrm>
          <a:prstGeom prst="rect">
            <a:avLst/>
          </a:prstGeom>
        </p:spPr>
        <p:txBody>
          <a:bodyPr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3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defTabSz="457200"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defTabSz="457200"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defRPr>
            </a:lvl9pPr>
          </a:lstStyle>
          <a:p>
            <a:pPr marL="342900" marR="0" lvl="0" indent="-342900" algn="l" defTabSz="457200" rtl="0" eaLnBrk="1" fontAlgn="base" latinLnBrk="0" hangingPunct="1">
              <a:lnSpc>
                <a:spcPct val="100000"/>
              </a:lnSpc>
              <a:spcBef>
                <a:spcPts val="0"/>
              </a:spcBef>
              <a:spcAft>
                <a:spcPct val="0"/>
              </a:spcAft>
              <a:buClrTx/>
              <a:buSzTx/>
              <a:buFont typeface="+mj-lt"/>
              <a:buAutoNum type="arabicPeriod" startAt="5"/>
              <a:tabLst/>
              <a:defRPr/>
            </a:pPr>
            <a:r>
              <a:rPr kumimoji="0" lang="ca-ES" sz="1800" b="1" i="0" u="none" strike="noStrike" kern="0" cap="none" spc="0" normalizeH="0" baseline="0" noProof="0" dirty="0">
                <a:ln>
                  <a:noFill/>
                </a:ln>
                <a:solidFill>
                  <a:srgbClr val="000000"/>
                </a:solidFill>
                <a:effectLst/>
                <a:uLnTx/>
                <a:uFillTx/>
                <a:latin typeface="Calibri" panose="020F0502020204030204" pitchFamily="34" charset="0"/>
                <a:ea typeface="+mn-ea"/>
              </a:rPr>
              <a:t>Satisfacció dels estudiants: </a:t>
            </a:r>
          </a:p>
          <a:p>
            <a:pPr marL="0" marR="0" lvl="0" indent="0" algn="l" defTabSz="457200" rtl="0" eaLnBrk="1" fontAlgn="base" latinLnBrk="0" hangingPunct="1">
              <a:lnSpc>
                <a:spcPct val="100000"/>
              </a:lnSpc>
              <a:spcBef>
                <a:spcPts val="0"/>
              </a:spcBef>
              <a:spcAft>
                <a:spcPct val="0"/>
              </a:spcAft>
              <a:buClrTx/>
              <a:buSzTx/>
              <a:buNone/>
              <a:tabLst/>
              <a:defRPr/>
            </a:pPr>
            <a:endParaRPr kumimoji="0" lang="ca-ES" sz="1800" b="1" i="0" u="none" strike="noStrike" kern="0" cap="none" spc="0" normalizeH="0" baseline="0" noProof="0" dirty="0">
              <a:ln>
                <a:noFill/>
              </a:ln>
              <a:solidFill>
                <a:srgbClr val="000000"/>
              </a:solidFill>
              <a:effectLst/>
              <a:uLnTx/>
              <a:uFillTx/>
              <a:latin typeface="Calibri" panose="020F0502020204030204" pitchFamily="34" charset="0"/>
              <a:ea typeface="+mn-ea"/>
            </a:endParaRPr>
          </a:p>
          <a:p>
            <a:pPr marL="7429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ca-E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Programa d’Avaluació de l’Actuació Docent de la UAB (enquesta PAAD).</a:t>
            </a:r>
          </a:p>
        </p:txBody>
      </p:sp>
      <p:sp>
        <p:nvSpPr>
          <p:cNvPr id="7" name="1 Rectángulo">
            <a:extLst>
              <a:ext uri="{FF2B5EF4-FFF2-40B4-BE49-F238E27FC236}">
                <a16:creationId xmlns:a16="http://schemas.microsoft.com/office/drawing/2014/main" id="{7879389C-BA4A-780B-BEC3-C53D23D15B7B}"/>
              </a:ext>
            </a:extLst>
          </p:cNvPr>
          <p:cNvSpPr/>
          <p:nvPr/>
        </p:nvSpPr>
        <p:spPr>
          <a:xfrm>
            <a:off x="857112" y="2141914"/>
            <a:ext cx="7429776" cy="562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ca-ES" sz="1600" dirty="0">
                <a:solidFill>
                  <a:srgbClr val="FF0000"/>
                </a:solidFill>
                <a:latin typeface="Calibri" panose="020F0502020204030204" pitchFamily="34" charset="0"/>
              </a:rPr>
              <a:t>La pregunta que es té en consideració per a la valoració és:</a:t>
            </a:r>
          </a:p>
          <a:p>
            <a:pPr marL="0" lvl="1" algn="ctr">
              <a:defRPr/>
            </a:pPr>
            <a:r>
              <a:rPr lang="ca-ES" sz="1600" b="1" dirty="0">
                <a:solidFill>
                  <a:srgbClr val="FF0000"/>
                </a:solidFill>
                <a:latin typeface="Calibri" panose="020F0502020204030204" pitchFamily="34" charset="0"/>
              </a:rPr>
              <a:t>«Amb aquest/a professor/a he après».</a:t>
            </a:r>
          </a:p>
        </p:txBody>
      </p:sp>
      <p:sp>
        <p:nvSpPr>
          <p:cNvPr id="8" name="1 Rectángulo">
            <a:extLst>
              <a:ext uri="{FF2B5EF4-FFF2-40B4-BE49-F238E27FC236}">
                <a16:creationId xmlns:a16="http://schemas.microsoft.com/office/drawing/2014/main" id="{D4235AA4-AAD9-B568-113F-A89F0008ACE2}"/>
              </a:ext>
            </a:extLst>
          </p:cNvPr>
          <p:cNvSpPr/>
          <p:nvPr/>
        </p:nvSpPr>
        <p:spPr>
          <a:xfrm>
            <a:off x="1553146" y="2845315"/>
            <a:ext cx="6422824" cy="8762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ca-ES" sz="1600" dirty="0">
                <a:solidFill>
                  <a:srgbClr val="FF0000"/>
                </a:solidFill>
                <a:latin typeface="Calibri" panose="020F0502020204030204" pitchFamily="34" charset="0"/>
              </a:rPr>
              <a:t>Es tenen en compte les enquestes  representatives, en què:</a:t>
            </a:r>
          </a:p>
          <a:p>
            <a:pPr marL="628650" lvl="1" indent="-171450">
              <a:buFont typeface="Arial" panose="020B0604020202020204" pitchFamily="34" charset="0"/>
              <a:buChar char="•"/>
              <a:defRPr/>
            </a:pPr>
            <a:r>
              <a:rPr lang="ca-ES" sz="1600" dirty="0">
                <a:solidFill>
                  <a:srgbClr val="FF0000"/>
                </a:solidFill>
                <a:latin typeface="Calibri" panose="020F0502020204030204" pitchFamily="34" charset="0"/>
              </a:rPr>
              <a:t>hagin respost almenys un 20% dels estudiants matriculats</a:t>
            </a:r>
          </a:p>
          <a:p>
            <a:pPr marL="628650" lvl="1" indent="-171450">
              <a:buFont typeface="Arial" panose="020B0604020202020204" pitchFamily="34" charset="0"/>
              <a:buChar char="•"/>
              <a:defRPr/>
            </a:pPr>
            <a:r>
              <a:rPr lang="ca-ES" sz="1600" dirty="0">
                <a:solidFill>
                  <a:srgbClr val="FF0000"/>
                </a:solidFill>
                <a:latin typeface="Calibri" panose="020F0502020204030204" pitchFamily="34" charset="0"/>
              </a:rPr>
              <a:t>com a mínim s’hagin recollit 5 respostes</a:t>
            </a:r>
          </a:p>
        </p:txBody>
      </p:sp>
      <p:sp>
        <p:nvSpPr>
          <p:cNvPr id="9" name="1 Rectángulo">
            <a:extLst>
              <a:ext uri="{FF2B5EF4-FFF2-40B4-BE49-F238E27FC236}">
                <a16:creationId xmlns:a16="http://schemas.microsoft.com/office/drawing/2014/main" id="{DBAD8720-A74E-63F8-C7A9-5B076EFA1402}"/>
              </a:ext>
            </a:extLst>
          </p:cNvPr>
          <p:cNvSpPr/>
          <p:nvPr/>
        </p:nvSpPr>
        <p:spPr>
          <a:xfrm>
            <a:off x="1876785" y="3862743"/>
            <a:ext cx="5445941" cy="3977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a-ES" sz="1600" dirty="0">
                <a:solidFill>
                  <a:srgbClr val="FF0000"/>
                </a:solidFill>
                <a:latin typeface="Calibri" panose="020F0502020204030204" pitchFamily="34" charset="0"/>
              </a:rPr>
              <a:t>Cal tenir almenys 3 enquestes representatives</a:t>
            </a:r>
          </a:p>
        </p:txBody>
      </p:sp>
    </p:spTree>
    <p:extLst>
      <p:ext uri="{BB962C8B-B14F-4D97-AF65-F5344CB8AC3E}">
        <p14:creationId xmlns:p14="http://schemas.microsoft.com/office/powerpoint/2010/main" val="34651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7D021-8F7A-7BE6-2AE4-DF359A890E8E}"/>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51D0FC76-82F7-934B-267D-3CD5B895FE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2DD88B1F-4B92-7687-392F-89BE672E4FFC}"/>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00E23EF3-790F-6686-A0D8-E34062CC0648}"/>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63358CF8-1603-7646-5766-1CC2101C34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8" name="Imagen 1">
            <a:extLst>
              <a:ext uri="{FF2B5EF4-FFF2-40B4-BE49-F238E27FC236}">
                <a16:creationId xmlns:a16="http://schemas.microsoft.com/office/drawing/2014/main" id="{056EE945-1319-99E2-47FC-69A1C72E2EFE}"/>
              </a:ext>
            </a:extLst>
          </p:cNvPr>
          <p:cNvPicPr>
            <a:picLocks noChangeAspect="1"/>
          </p:cNvPicPr>
          <p:nvPr/>
        </p:nvPicPr>
        <p:blipFill>
          <a:blip r:embed="rId5"/>
          <a:stretch>
            <a:fillRect/>
          </a:stretch>
        </p:blipFill>
        <p:spPr>
          <a:xfrm>
            <a:off x="267369" y="923619"/>
            <a:ext cx="1134265" cy="1180942"/>
          </a:xfrm>
          <a:prstGeom prst="rect">
            <a:avLst/>
          </a:prstGeom>
        </p:spPr>
      </p:pic>
      <p:pic>
        <p:nvPicPr>
          <p:cNvPr id="9" name="Imagen 2">
            <a:extLst>
              <a:ext uri="{FF2B5EF4-FFF2-40B4-BE49-F238E27FC236}">
                <a16:creationId xmlns:a16="http://schemas.microsoft.com/office/drawing/2014/main" id="{076814CF-677C-9457-40A4-37D08212FC62}"/>
              </a:ext>
            </a:extLst>
          </p:cNvPr>
          <p:cNvPicPr>
            <a:picLocks noChangeAspect="1"/>
          </p:cNvPicPr>
          <p:nvPr/>
        </p:nvPicPr>
        <p:blipFill>
          <a:blip r:embed="rId6"/>
          <a:stretch>
            <a:fillRect/>
          </a:stretch>
        </p:blipFill>
        <p:spPr>
          <a:xfrm>
            <a:off x="216171" y="2041370"/>
            <a:ext cx="1140754" cy="2336411"/>
          </a:xfrm>
          <a:prstGeom prst="rect">
            <a:avLst/>
          </a:prstGeom>
        </p:spPr>
      </p:pic>
      <p:pic>
        <p:nvPicPr>
          <p:cNvPr id="11" name="Imatge 10">
            <a:extLst>
              <a:ext uri="{FF2B5EF4-FFF2-40B4-BE49-F238E27FC236}">
                <a16:creationId xmlns:a16="http://schemas.microsoft.com/office/drawing/2014/main" id="{366B93AC-7E6B-EBAD-D693-8B951E3D00F6}"/>
              </a:ext>
            </a:extLst>
          </p:cNvPr>
          <p:cNvPicPr>
            <a:picLocks noChangeAspect="1"/>
          </p:cNvPicPr>
          <p:nvPr/>
        </p:nvPicPr>
        <p:blipFill>
          <a:blip r:embed="rId7"/>
          <a:stretch>
            <a:fillRect/>
          </a:stretch>
        </p:blipFill>
        <p:spPr>
          <a:xfrm>
            <a:off x="1956951" y="862495"/>
            <a:ext cx="2196327" cy="1842081"/>
          </a:xfrm>
          <a:prstGeom prst="rect">
            <a:avLst/>
          </a:prstGeom>
        </p:spPr>
      </p:pic>
      <p:pic>
        <p:nvPicPr>
          <p:cNvPr id="13" name="Imagen 5">
            <a:extLst>
              <a:ext uri="{FF2B5EF4-FFF2-40B4-BE49-F238E27FC236}">
                <a16:creationId xmlns:a16="http://schemas.microsoft.com/office/drawing/2014/main" id="{C25C5BF2-65E1-FBB2-1F00-3AE033337461}"/>
              </a:ext>
            </a:extLst>
          </p:cNvPr>
          <p:cNvPicPr>
            <a:picLocks noChangeAspect="1"/>
          </p:cNvPicPr>
          <p:nvPr/>
        </p:nvPicPr>
        <p:blipFill>
          <a:blip r:embed="rId8"/>
          <a:stretch>
            <a:fillRect/>
          </a:stretch>
        </p:blipFill>
        <p:spPr>
          <a:xfrm>
            <a:off x="5323681" y="1821578"/>
            <a:ext cx="2939291" cy="2578517"/>
          </a:xfrm>
          <a:prstGeom prst="rect">
            <a:avLst/>
          </a:prstGeom>
        </p:spPr>
      </p:pic>
      <p:sp>
        <p:nvSpPr>
          <p:cNvPr id="15" name="Globus: rectangular 14">
            <a:extLst>
              <a:ext uri="{FF2B5EF4-FFF2-40B4-BE49-F238E27FC236}">
                <a16:creationId xmlns:a16="http://schemas.microsoft.com/office/drawing/2014/main" id="{AA223354-2060-F843-9018-7E6EDB48360D}"/>
              </a:ext>
            </a:extLst>
          </p:cNvPr>
          <p:cNvSpPr/>
          <p:nvPr/>
        </p:nvSpPr>
        <p:spPr>
          <a:xfrm>
            <a:off x="5584311" y="1423495"/>
            <a:ext cx="2376264" cy="360040"/>
          </a:xfrm>
          <a:prstGeom prst="wedgeRectCallout">
            <a:avLst>
              <a:gd name="adj1" fmla="val -110951"/>
              <a:gd name="adj2" fmla="val 3459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a-ES" sz="1400" b="1" dirty="0">
                <a:solidFill>
                  <a:schemeClr val="tx1"/>
                </a:solidFill>
              </a:rPr>
              <a:t>Informació convocatòria</a:t>
            </a:r>
          </a:p>
        </p:txBody>
      </p:sp>
      <p:sp>
        <p:nvSpPr>
          <p:cNvPr id="16" name="Fletxa: dreta 15">
            <a:extLst>
              <a:ext uri="{FF2B5EF4-FFF2-40B4-BE49-F238E27FC236}">
                <a16:creationId xmlns:a16="http://schemas.microsoft.com/office/drawing/2014/main" id="{B927E4B4-7251-6143-F18C-CF197D578A0D}"/>
              </a:ext>
            </a:extLst>
          </p:cNvPr>
          <p:cNvSpPr/>
          <p:nvPr/>
        </p:nvSpPr>
        <p:spPr>
          <a:xfrm>
            <a:off x="4018400" y="3979286"/>
            <a:ext cx="1440160" cy="216024"/>
          </a:xfrm>
          <a:prstGeom prst="right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CuadroTexto 9">
            <a:extLst>
              <a:ext uri="{FF2B5EF4-FFF2-40B4-BE49-F238E27FC236}">
                <a16:creationId xmlns:a16="http://schemas.microsoft.com/office/drawing/2014/main" id="{84C3BAA1-8544-4699-3E30-F4D5193E29EF}"/>
              </a:ext>
            </a:extLst>
          </p:cNvPr>
          <p:cNvSpPr txBox="1"/>
          <p:nvPr/>
        </p:nvSpPr>
        <p:spPr>
          <a:xfrm>
            <a:off x="216171" y="102654"/>
            <a:ext cx="7601664" cy="824841"/>
          </a:xfrm>
          <a:prstGeom prst="rect">
            <a:avLst/>
          </a:prstGeom>
          <a:noFill/>
        </p:spPr>
        <p:txBody>
          <a:bodyPr wrap="square" rtlCol="0">
            <a:spAutoFit/>
          </a:bodyPr>
          <a:lstStyle/>
          <a:p>
            <a:pPr>
              <a:lnSpc>
                <a:spcPct val="85000"/>
              </a:lnSpc>
            </a:pPr>
            <a:r>
              <a:rPr lang="is-IS" sz="2800" b="1" dirty="0">
                <a:solidFill>
                  <a:srgbClr val="3BAF29"/>
                </a:solidFill>
                <a:latin typeface="Arial"/>
                <a:cs typeface="Arial"/>
              </a:rPr>
              <a:t>AVALUACIÓ DE L‘ACTIVITAT DOCENT</a:t>
            </a:r>
          </a:p>
          <a:p>
            <a:pPr>
              <a:lnSpc>
                <a:spcPct val="85000"/>
              </a:lnSpc>
            </a:pPr>
            <a:r>
              <a:rPr lang="is-IS" sz="2800" b="1" dirty="0">
                <a:solidFill>
                  <a:srgbClr val="3BAF29"/>
                </a:solidFill>
                <a:latin typeface="Arial"/>
                <a:cs typeface="Arial"/>
              </a:rPr>
              <a:t>i Tram docent autonòmic</a:t>
            </a:r>
            <a:endParaRPr lang="ca-ES" sz="2800" b="1" dirty="0">
              <a:solidFill>
                <a:srgbClr val="3BAF29"/>
              </a:solidFill>
              <a:latin typeface="Arial"/>
              <a:cs typeface="Arial"/>
            </a:endParaRPr>
          </a:p>
        </p:txBody>
      </p:sp>
      <p:sp>
        <p:nvSpPr>
          <p:cNvPr id="18" name="Rectángulo 3">
            <a:extLst>
              <a:ext uri="{FF2B5EF4-FFF2-40B4-BE49-F238E27FC236}">
                <a16:creationId xmlns:a16="http://schemas.microsoft.com/office/drawing/2014/main" id="{1907688F-A234-36FA-302D-37E4A041E1EF}"/>
              </a:ext>
            </a:extLst>
          </p:cNvPr>
          <p:cNvSpPr/>
          <p:nvPr/>
        </p:nvSpPr>
        <p:spPr>
          <a:xfrm>
            <a:off x="339869" y="869518"/>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3637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73B4D-8A88-BF5D-0189-D39A883A2C3E}"/>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C0559A50-AEDA-6711-036B-6EE493EE51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F1C4EE16-0BA9-CD45-9939-3BFC9E82BD34}"/>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80535162-6EA5-7BDC-BD93-CDB28201B7E5}"/>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40</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CE9F6D30-2061-3C20-3E0B-C1167FA456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806C9344-296B-40BC-64AA-3D348DA95AF2}"/>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42A618FE-A2DF-C3CB-C11B-CE9F579F27F2}"/>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6" name="Diagrama 5">
            <a:extLst>
              <a:ext uri="{FF2B5EF4-FFF2-40B4-BE49-F238E27FC236}">
                <a16:creationId xmlns:a16="http://schemas.microsoft.com/office/drawing/2014/main" id="{17BBF9A5-39FA-DEDE-49C6-678AAF9C9F3D}"/>
              </a:ext>
            </a:extLst>
          </p:cNvPr>
          <p:cNvGraphicFramePr/>
          <p:nvPr>
            <p:extLst>
              <p:ext uri="{D42A27DB-BD31-4B8C-83A1-F6EECF244321}">
                <p14:modId xmlns:p14="http://schemas.microsoft.com/office/powerpoint/2010/main" val="1677975281"/>
              </p:ext>
            </p:extLst>
          </p:nvPr>
        </p:nvGraphicFramePr>
        <p:xfrm>
          <a:off x="195712" y="876379"/>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7" name="5 Tabla">
            <a:extLst>
              <a:ext uri="{FF2B5EF4-FFF2-40B4-BE49-F238E27FC236}">
                <a16:creationId xmlns:a16="http://schemas.microsoft.com/office/drawing/2014/main" id="{202696D0-81F9-7167-C242-3C67CB564DD1}"/>
              </a:ext>
            </a:extLst>
          </p:cNvPr>
          <p:cNvGraphicFramePr>
            <a:graphicFrameLocks noGrp="1"/>
          </p:cNvGraphicFramePr>
          <p:nvPr>
            <p:extLst>
              <p:ext uri="{D42A27DB-BD31-4B8C-83A1-F6EECF244321}">
                <p14:modId xmlns:p14="http://schemas.microsoft.com/office/powerpoint/2010/main" val="528321348"/>
              </p:ext>
            </p:extLst>
          </p:nvPr>
        </p:nvGraphicFramePr>
        <p:xfrm>
          <a:off x="290772" y="1748959"/>
          <a:ext cx="8594855" cy="2063814"/>
        </p:xfrm>
        <a:graphic>
          <a:graphicData uri="http://schemas.openxmlformats.org/drawingml/2006/table">
            <a:tbl>
              <a:tblPr firstRow="1" firstCol="1" bandRow="1">
                <a:effectLst>
                  <a:innerShdw blurRad="63500" dist="50800" dir="5400000">
                    <a:prstClr val="black">
                      <a:alpha val="50000"/>
                    </a:prstClr>
                  </a:innerShdw>
                </a:effectLst>
              </a:tblPr>
              <a:tblGrid>
                <a:gridCol w="2042128">
                  <a:extLst>
                    <a:ext uri="{9D8B030D-6E8A-4147-A177-3AD203B41FA5}">
                      <a16:colId xmlns:a16="http://schemas.microsoft.com/office/drawing/2014/main" val="20000"/>
                    </a:ext>
                  </a:extLst>
                </a:gridCol>
                <a:gridCol w="214728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173191">
                  <a:extLst>
                    <a:ext uri="{9D8B030D-6E8A-4147-A177-3AD203B41FA5}">
                      <a16:colId xmlns:a16="http://schemas.microsoft.com/office/drawing/2014/main" val="20003"/>
                    </a:ext>
                  </a:extLst>
                </a:gridCol>
              </a:tblGrid>
              <a:tr h="254778">
                <a:tc>
                  <a:txBody>
                    <a:bodyPr/>
                    <a:lstStyle/>
                    <a:p>
                      <a:pPr algn="ctr">
                        <a:lnSpc>
                          <a:spcPct val="105000"/>
                        </a:lnSpc>
                        <a:spcBef>
                          <a:spcPts val="200"/>
                        </a:spcBef>
                        <a:spcAft>
                          <a:spcPts val="200"/>
                        </a:spcAft>
                        <a:tabLst>
                          <a:tab pos="2700020" algn="ctr"/>
                          <a:tab pos="5400040" algn="r"/>
                        </a:tabLst>
                      </a:pPr>
                      <a:r>
                        <a:rPr lang="ca-ES" sz="2000" b="1" dirty="0">
                          <a:solidFill>
                            <a:srgbClr val="FF0000"/>
                          </a:solidFill>
                          <a:effectLst/>
                          <a:latin typeface="Calibri"/>
                          <a:ea typeface="Times New Roman"/>
                          <a:cs typeface="Calibri"/>
                        </a:rPr>
                        <a:t>D</a:t>
                      </a:r>
                      <a:endParaRPr lang="es-ES" sz="2000" dirty="0">
                        <a:solidFill>
                          <a:srgbClr val="FF000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B050"/>
                          </a:solidFill>
                          <a:effectLst/>
                          <a:latin typeface="Calibri"/>
                          <a:ea typeface="Times New Roman"/>
                          <a:cs typeface="Calibri"/>
                        </a:rPr>
                        <a:t>C</a:t>
                      </a:r>
                      <a:endParaRPr lang="es-ES" sz="2000" dirty="0">
                        <a:solidFill>
                          <a:srgbClr val="00B05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7A7"/>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B0F0"/>
                          </a:solidFill>
                          <a:effectLst/>
                          <a:latin typeface="Calibri"/>
                          <a:ea typeface="Times New Roman"/>
                          <a:cs typeface="Calibri"/>
                        </a:rPr>
                        <a:t>B</a:t>
                      </a:r>
                      <a:endParaRPr lang="es-ES" sz="2000" dirty="0">
                        <a:solidFill>
                          <a:srgbClr val="00B0F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5000"/>
                        </a:lnSpc>
                        <a:spcBef>
                          <a:spcPts val="200"/>
                        </a:spcBef>
                        <a:spcAft>
                          <a:spcPts val="200"/>
                        </a:spcAft>
                        <a:tabLst>
                          <a:tab pos="2700020" algn="ctr"/>
                          <a:tab pos="5400040" algn="r"/>
                        </a:tabLst>
                      </a:pPr>
                      <a:r>
                        <a:rPr lang="ca-ES" sz="2000" b="1" dirty="0">
                          <a:solidFill>
                            <a:srgbClr val="0070C0"/>
                          </a:solidFill>
                          <a:effectLst/>
                          <a:latin typeface="Calibri"/>
                          <a:ea typeface="Times New Roman"/>
                          <a:cs typeface="Calibri"/>
                        </a:rPr>
                        <a:t>A</a:t>
                      </a:r>
                      <a:endParaRPr lang="es-ES" sz="2000" dirty="0">
                        <a:solidFill>
                          <a:srgbClr val="0070C0"/>
                        </a:solidFill>
                        <a:effectLst/>
                        <a:latin typeface="Calibri"/>
                        <a:ea typeface="Calibri"/>
                        <a:cs typeface="Times New Roman"/>
                      </a:endParaRPr>
                    </a:p>
                  </a:txBody>
                  <a:tcPr marL="63517" marR="63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4778">
                <a:tc>
                  <a:txBody>
                    <a:bodyPr/>
                    <a:lstStyle/>
                    <a:p>
                      <a:pPr marL="0" marR="0" lvl="0" indent="0" algn="l" defTabSz="457200" rtl="0" eaLnBrk="1" fontAlgn="auto" latinLnBrk="0" hangingPunct="1">
                        <a:lnSpc>
                          <a:spcPct val="105000"/>
                        </a:lnSpc>
                        <a:spcBef>
                          <a:spcPts val="200"/>
                        </a:spcBef>
                        <a:spcAft>
                          <a:spcPts val="200"/>
                        </a:spcAft>
                        <a:buClrTx/>
                        <a:buSzTx/>
                        <a:buFont typeface="+mj-lt"/>
                        <a:buNone/>
                        <a:tabLst>
                          <a:tab pos="212725" algn="l"/>
                        </a:tabLst>
                        <a:defRPr/>
                      </a:pPr>
                      <a:endParaRPr lang="ca-ES" sz="1400" b="0" kern="1200" noProof="0" dirty="0">
                        <a:solidFill>
                          <a:schemeClr val="tx1"/>
                        </a:solidFill>
                        <a:effectLst/>
                        <a:latin typeface="Calibri"/>
                        <a:ea typeface="Calibri"/>
                        <a:cs typeface="Times New Roman"/>
                      </a:endParaRPr>
                    </a:p>
                    <a:p>
                      <a:pPr marL="0" marR="0" lvl="0" indent="0" algn="l" defTabSz="457200" rtl="0" eaLnBrk="1" fontAlgn="auto" latinLnBrk="0" hangingPunct="1">
                        <a:lnSpc>
                          <a:spcPct val="105000"/>
                        </a:lnSpc>
                        <a:spcBef>
                          <a:spcPts val="200"/>
                        </a:spcBef>
                        <a:spcAft>
                          <a:spcPts val="200"/>
                        </a:spcAft>
                        <a:buClrTx/>
                        <a:buSzTx/>
                        <a:buFont typeface="+mj-lt"/>
                        <a:buNone/>
                        <a:tabLst>
                          <a:tab pos="212725" algn="l"/>
                        </a:tabLst>
                        <a:defRPr/>
                      </a:pPr>
                      <a:r>
                        <a:rPr lang="ca-ES" sz="1400" b="0" kern="1200" noProof="0" dirty="0">
                          <a:solidFill>
                            <a:schemeClr val="tx1"/>
                          </a:solidFill>
                          <a:effectLst/>
                          <a:latin typeface="Calibri"/>
                          <a:ea typeface="Calibri"/>
                          <a:cs typeface="Times New Roman"/>
                        </a:rPr>
                        <a:t>No es compleix la condició mínima C. 1 </a:t>
                      </a:r>
                      <a:r>
                        <a:rPr lang="ca-ES" sz="1400" b="1" kern="1200" noProof="0" dirty="0">
                          <a:solidFill>
                            <a:schemeClr val="tx1"/>
                          </a:solidFill>
                          <a:effectLst/>
                          <a:latin typeface="Calibri"/>
                          <a:ea typeface="Calibri"/>
                          <a:cs typeface="Times New Roman"/>
                        </a:rPr>
                        <a:t>( Mitjana &lt; 1,6/4)</a:t>
                      </a: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05000"/>
                        </a:lnSpc>
                        <a:spcBef>
                          <a:spcPts val="200"/>
                        </a:spcBef>
                        <a:spcAft>
                          <a:spcPts val="200"/>
                        </a:spcAft>
                        <a:buClrTx/>
                        <a:buSzTx/>
                        <a:buFont typeface="+mj-lt"/>
                        <a:buNone/>
                        <a:tabLst/>
                        <a:defRPr/>
                      </a:pPr>
                      <a:endParaRPr lang="ca-ES" sz="1600" b="1" noProof="0" dirty="0">
                        <a:effectLst/>
                        <a:latin typeface="Calibri"/>
                        <a:ea typeface="Calibri"/>
                        <a:cs typeface="Times New Roman"/>
                      </a:endParaRPr>
                    </a:p>
                    <a:p>
                      <a:pPr marL="0" marR="0" lvl="0" indent="0" algn="l" defTabSz="457200" rtl="0" eaLnBrk="1" fontAlgn="auto" latinLnBrk="0" hangingPunct="1">
                        <a:lnSpc>
                          <a:spcPct val="105000"/>
                        </a:lnSpc>
                        <a:spcBef>
                          <a:spcPts val="200"/>
                        </a:spcBef>
                        <a:spcAft>
                          <a:spcPts val="200"/>
                        </a:spcAft>
                        <a:buClrTx/>
                        <a:buSzTx/>
                        <a:buFont typeface="+mj-lt"/>
                        <a:buNone/>
                        <a:tabLst/>
                        <a:defRPr/>
                      </a:pPr>
                      <a:r>
                        <a:rPr lang="ca-ES" sz="1600" b="1" noProof="0" dirty="0">
                          <a:effectLst/>
                          <a:latin typeface="Calibri"/>
                          <a:ea typeface="Calibri"/>
                          <a:cs typeface="Times New Roman"/>
                        </a:rPr>
                        <a:t>C.1</a:t>
                      </a:r>
                      <a:r>
                        <a:rPr lang="ca-ES" sz="1800" b="0" noProof="0" dirty="0">
                          <a:effectLst/>
                          <a:latin typeface="Calibri"/>
                          <a:ea typeface="Calibri"/>
                          <a:cs typeface="Times New Roman"/>
                        </a:rPr>
                        <a:t> </a:t>
                      </a:r>
                      <a:r>
                        <a:rPr lang="ca-ES" sz="1400" b="0" noProof="0" dirty="0">
                          <a:effectLst/>
                          <a:latin typeface="Calibri"/>
                          <a:ea typeface="Calibri"/>
                          <a:cs typeface="Times New Roman"/>
                        </a:rPr>
                        <a:t>La </a:t>
                      </a:r>
                      <a:r>
                        <a:rPr lang="ca-ES" sz="1400" b="0" u="sng" noProof="0" dirty="0">
                          <a:effectLst/>
                          <a:latin typeface="Calibri"/>
                          <a:ea typeface="Calibri"/>
                          <a:cs typeface="Times New Roman"/>
                        </a:rPr>
                        <a:t>mitjana</a:t>
                      </a:r>
                      <a:r>
                        <a:rPr lang="ca-ES" sz="1400" b="0" u="sng" baseline="0" noProof="0" dirty="0">
                          <a:effectLst/>
                          <a:latin typeface="Calibri"/>
                          <a:ea typeface="Calibri"/>
                          <a:cs typeface="Times New Roman"/>
                        </a:rPr>
                        <a:t> ponderada </a:t>
                      </a:r>
                      <a:r>
                        <a:rPr lang="ca-ES" sz="1400" b="0" baseline="0" noProof="0" dirty="0">
                          <a:effectLst/>
                          <a:latin typeface="Calibri"/>
                          <a:ea typeface="Calibri"/>
                          <a:cs typeface="Times New Roman"/>
                        </a:rPr>
                        <a:t>de la puntuació se situa</a:t>
                      </a:r>
                      <a:r>
                        <a:rPr lang="ca-ES" sz="1400" b="1" baseline="0" noProof="0" dirty="0">
                          <a:effectLst/>
                          <a:latin typeface="Calibri"/>
                          <a:ea typeface="Calibri"/>
                          <a:cs typeface="Times New Roman"/>
                        </a:rPr>
                        <a:t> per sobre del 40% i fins el 65%</a:t>
                      </a:r>
                      <a:r>
                        <a:rPr lang="ca-ES" sz="1400" b="0" baseline="0" noProof="0" dirty="0">
                          <a:effectLst/>
                          <a:latin typeface="Calibri"/>
                          <a:ea typeface="Calibri"/>
                          <a:cs typeface="Times New Roman"/>
                        </a:rPr>
                        <a:t>  </a:t>
                      </a:r>
                      <a:r>
                        <a:rPr lang="ca-ES" sz="1400" b="1" baseline="0" noProof="0" dirty="0">
                          <a:effectLst/>
                          <a:latin typeface="Calibri"/>
                          <a:ea typeface="Calibri"/>
                          <a:cs typeface="Times New Roman"/>
                        </a:rPr>
                        <a:t>(&gt;1,6 - 2,6) </a:t>
                      </a:r>
                      <a:r>
                        <a:rPr lang="ca-ES" sz="1400" b="0" baseline="0" noProof="0" dirty="0">
                          <a:effectLst/>
                          <a:latin typeface="Calibri"/>
                          <a:ea typeface="Calibri"/>
                          <a:cs typeface="Times New Roman"/>
                        </a:rPr>
                        <a:t>de la puntuació màxima possible (4)</a:t>
                      </a:r>
                      <a:endParaRPr lang="ca-ES" sz="1400" b="0" noProof="0" dirty="0">
                        <a:effectLst/>
                        <a:latin typeface="Calibri"/>
                        <a:ea typeface="Calibri"/>
                        <a:cs typeface="Times New Roman"/>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5000"/>
                        </a:lnSpc>
                        <a:spcBef>
                          <a:spcPts val="200"/>
                        </a:spcBef>
                        <a:spcAft>
                          <a:spcPts val="200"/>
                        </a:spcAft>
                        <a:buClrTx/>
                        <a:buSzTx/>
                        <a:buFont typeface="+mj-lt"/>
                        <a:buNone/>
                        <a:tabLst>
                          <a:tab pos="201295" algn="l"/>
                          <a:tab pos="588645" algn="l"/>
                        </a:tabLst>
                        <a:defRPr/>
                      </a:pPr>
                      <a:endParaRPr lang="ca-ES" sz="1600" b="1" kern="1200" noProof="0" dirty="0">
                        <a:solidFill>
                          <a:schemeClr val="tx1"/>
                        </a:solidFill>
                        <a:effectLst/>
                        <a:latin typeface="Calibri"/>
                        <a:ea typeface="Calibri"/>
                        <a:cs typeface="Times New Roman"/>
                      </a:endParaRPr>
                    </a:p>
                    <a:p>
                      <a:pPr marL="0" marR="0" lvl="0" indent="0" algn="l" defTabSz="457200" rtl="0" eaLnBrk="1" fontAlgn="auto" latinLnBrk="0" hangingPunct="1">
                        <a:lnSpc>
                          <a:spcPct val="105000"/>
                        </a:lnSpc>
                        <a:spcBef>
                          <a:spcPts val="200"/>
                        </a:spcBef>
                        <a:spcAft>
                          <a:spcPts val="200"/>
                        </a:spcAft>
                        <a:buClrTx/>
                        <a:buSzTx/>
                        <a:buFont typeface="+mj-lt"/>
                        <a:buNone/>
                        <a:tabLst>
                          <a:tab pos="201295" algn="l"/>
                          <a:tab pos="588645" algn="l"/>
                        </a:tabLst>
                        <a:defRPr/>
                      </a:pPr>
                      <a:r>
                        <a:rPr lang="ca-ES" sz="1600" b="1" kern="1200" noProof="0" dirty="0">
                          <a:solidFill>
                            <a:schemeClr val="tx1"/>
                          </a:solidFill>
                          <a:effectLst/>
                          <a:latin typeface="Calibri"/>
                          <a:ea typeface="Calibri"/>
                          <a:cs typeface="Times New Roman"/>
                        </a:rPr>
                        <a:t>B.1</a:t>
                      </a:r>
                      <a:r>
                        <a:rPr lang="ca-ES" sz="1800" b="0" kern="1200" noProof="0" dirty="0">
                          <a:solidFill>
                            <a:schemeClr val="tx1"/>
                          </a:solidFill>
                          <a:effectLst/>
                          <a:latin typeface="Calibri"/>
                          <a:ea typeface="Times New Roman"/>
                          <a:cs typeface="Calibri"/>
                        </a:rPr>
                        <a:t>. </a:t>
                      </a:r>
                      <a:r>
                        <a:rPr lang="ca-ES" sz="1400" b="0" u="sng" kern="1200" noProof="0" dirty="0">
                          <a:solidFill>
                            <a:schemeClr val="tx1"/>
                          </a:solidFill>
                          <a:effectLst/>
                          <a:latin typeface="Calibri"/>
                          <a:ea typeface="Times New Roman"/>
                          <a:cs typeface="Calibri"/>
                        </a:rPr>
                        <a:t>La mitjana ponderada </a:t>
                      </a:r>
                      <a:r>
                        <a:rPr lang="ca-ES" sz="1400" b="0" kern="1200" noProof="0" dirty="0">
                          <a:solidFill>
                            <a:schemeClr val="tx1"/>
                          </a:solidFill>
                          <a:effectLst/>
                          <a:latin typeface="Calibri"/>
                          <a:ea typeface="Times New Roman"/>
                          <a:cs typeface="Calibri"/>
                        </a:rPr>
                        <a:t>de la puntuació se situa </a:t>
                      </a:r>
                      <a:r>
                        <a:rPr lang="ca-ES" sz="1400" b="1" kern="1200" noProof="0" dirty="0">
                          <a:solidFill>
                            <a:schemeClr val="tx1"/>
                          </a:solidFill>
                          <a:effectLst/>
                          <a:latin typeface="Calibri"/>
                          <a:ea typeface="Times New Roman"/>
                          <a:cs typeface="Calibri"/>
                        </a:rPr>
                        <a:t>per sobre del 65% i fins el 85% </a:t>
                      </a:r>
                      <a:r>
                        <a:rPr lang="ca-ES" sz="1400" b="1" baseline="0" noProof="0" dirty="0">
                          <a:effectLst/>
                          <a:latin typeface="Calibri"/>
                          <a:ea typeface="Calibri"/>
                          <a:cs typeface="Times New Roman"/>
                        </a:rPr>
                        <a:t>(&gt;2,6 – 3,4) </a:t>
                      </a:r>
                      <a:r>
                        <a:rPr lang="ca-ES" sz="1400" b="0" kern="1200" noProof="0" dirty="0">
                          <a:solidFill>
                            <a:schemeClr val="tx1"/>
                          </a:solidFill>
                          <a:effectLst/>
                          <a:latin typeface="Calibri"/>
                          <a:ea typeface="Times New Roman"/>
                          <a:cs typeface="Calibri"/>
                        </a:rPr>
                        <a:t>de la</a:t>
                      </a:r>
                      <a:r>
                        <a:rPr lang="ca-ES" sz="1400" b="0" kern="1200" baseline="0" noProof="0" dirty="0">
                          <a:solidFill>
                            <a:schemeClr val="tx1"/>
                          </a:solidFill>
                          <a:effectLst/>
                          <a:latin typeface="Calibri"/>
                          <a:ea typeface="Times New Roman"/>
                          <a:cs typeface="Calibri"/>
                        </a:rPr>
                        <a:t> puntuació màxima possible (4)</a:t>
                      </a:r>
                      <a:endParaRPr lang="ca-ES" sz="1400" b="0" kern="1200" noProof="0" dirty="0">
                        <a:solidFill>
                          <a:schemeClr val="tx1"/>
                        </a:solidFill>
                        <a:effectLst/>
                        <a:latin typeface="Calibri"/>
                        <a:ea typeface="Times New Roman"/>
                        <a:cs typeface="Calibri"/>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1755" lvl="0" indent="0" algn="l" defTabSz="457200" rtl="0" eaLnBrk="1" fontAlgn="auto" latinLnBrk="0" hangingPunct="1">
                        <a:lnSpc>
                          <a:spcPct val="105000"/>
                        </a:lnSpc>
                        <a:spcBef>
                          <a:spcPts val="200"/>
                        </a:spcBef>
                        <a:spcAft>
                          <a:spcPts val="200"/>
                        </a:spcAft>
                        <a:buClrTx/>
                        <a:buSzTx/>
                        <a:buFont typeface="+mj-lt"/>
                        <a:buNone/>
                        <a:tabLst>
                          <a:tab pos="201295" algn="l"/>
                          <a:tab pos="588645" algn="l"/>
                        </a:tabLst>
                        <a:defRPr/>
                      </a:pPr>
                      <a:endParaRPr lang="ca-ES" sz="1600" b="1" noProof="0" dirty="0">
                        <a:effectLst/>
                        <a:latin typeface="Calibri"/>
                        <a:ea typeface="Calibri"/>
                        <a:cs typeface="Times New Roman"/>
                      </a:endParaRPr>
                    </a:p>
                    <a:p>
                      <a:pPr marL="0" marR="71755" lvl="0" indent="0" algn="l" defTabSz="457200" rtl="0" eaLnBrk="1" fontAlgn="auto" latinLnBrk="0" hangingPunct="1">
                        <a:lnSpc>
                          <a:spcPct val="105000"/>
                        </a:lnSpc>
                        <a:spcBef>
                          <a:spcPts val="200"/>
                        </a:spcBef>
                        <a:spcAft>
                          <a:spcPts val="200"/>
                        </a:spcAft>
                        <a:buClrTx/>
                        <a:buSzTx/>
                        <a:buFont typeface="+mj-lt"/>
                        <a:buNone/>
                        <a:tabLst>
                          <a:tab pos="201295" algn="l"/>
                          <a:tab pos="588645" algn="l"/>
                        </a:tabLst>
                        <a:defRPr/>
                      </a:pPr>
                      <a:r>
                        <a:rPr lang="ca-ES" sz="1600" b="1" noProof="0" dirty="0">
                          <a:effectLst/>
                          <a:latin typeface="Calibri"/>
                          <a:ea typeface="Calibri"/>
                          <a:cs typeface="Times New Roman"/>
                        </a:rPr>
                        <a:t>A.1</a:t>
                      </a:r>
                      <a:r>
                        <a:rPr lang="ca-ES" sz="1800" b="0" noProof="0" dirty="0">
                          <a:effectLst/>
                          <a:latin typeface="Calibri"/>
                          <a:ea typeface="Calibri"/>
                          <a:cs typeface="Times New Roman"/>
                        </a:rPr>
                        <a:t> </a:t>
                      </a:r>
                      <a:r>
                        <a:rPr lang="ca-ES" sz="1400" b="0" u="sng" noProof="0" dirty="0">
                          <a:effectLst/>
                          <a:latin typeface="Calibri"/>
                          <a:ea typeface="Calibri"/>
                          <a:cs typeface="Times New Roman"/>
                        </a:rPr>
                        <a:t>La mitjana ponderada </a:t>
                      </a:r>
                      <a:r>
                        <a:rPr lang="ca-ES" sz="1400" b="0" noProof="0" dirty="0">
                          <a:effectLst/>
                          <a:latin typeface="Calibri"/>
                          <a:ea typeface="Calibri"/>
                          <a:cs typeface="Times New Roman"/>
                        </a:rPr>
                        <a:t>de la puntuació se situa </a:t>
                      </a:r>
                      <a:r>
                        <a:rPr lang="ca-ES" sz="1400" b="1" noProof="0" dirty="0">
                          <a:effectLst/>
                          <a:latin typeface="Calibri"/>
                          <a:ea typeface="Calibri"/>
                          <a:cs typeface="Times New Roman"/>
                        </a:rPr>
                        <a:t>per sobre del 85% (&gt;3,4) </a:t>
                      </a:r>
                      <a:r>
                        <a:rPr lang="ca-ES" sz="1400" b="0" noProof="0" dirty="0">
                          <a:effectLst/>
                          <a:latin typeface="Calibri"/>
                          <a:ea typeface="Calibri"/>
                          <a:cs typeface="Times New Roman"/>
                        </a:rPr>
                        <a:t>de</a:t>
                      </a:r>
                      <a:r>
                        <a:rPr lang="ca-ES" sz="1400" b="0" baseline="0" noProof="0" dirty="0">
                          <a:effectLst/>
                          <a:latin typeface="Calibri"/>
                          <a:ea typeface="Calibri"/>
                          <a:cs typeface="Times New Roman"/>
                        </a:rPr>
                        <a:t> la puntuació màxima possible (4)</a:t>
                      </a:r>
                    </a:p>
                    <a:p>
                      <a:pPr marL="0" marR="71755" lvl="0" indent="0" algn="l" defTabSz="457200" rtl="0" eaLnBrk="1" fontAlgn="auto" latinLnBrk="0" hangingPunct="1">
                        <a:lnSpc>
                          <a:spcPct val="105000"/>
                        </a:lnSpc>
                        <a:spcBef>
                          <a:spcPts val="200"/>
                        </a:spcBef>
                        <a:spcAft>
                          <a:spcPts val="200"/>
                        </a:spcAft>
                        <a:buClrTx/>
                        <a:buSzTx/>
                        <a:buFont typeface="+mj-lt"/>
                        <a:buNone/>
                        <a:tabLst>
                          <a:tab pos="201295" algn="l"/>
                          <a:tab pos="588645" algn="l"/>
                        </a:tabLst>
                        <a:defRPr/>
                      </a:pPr>
                      <a:endParaRPr lang="ca-ES" sz="1400" b="0" noProof="0" dirty="0">
                        <a:effectLst/>
                        <a:latin typeface="Calibri"/>
                        <a:ea typeface="Calibri"/>
                        <a:cs typeface="Times New Roman"/>
                      </a:endParaRPr>
                    </a:p>
                  </a:txBody>
                  <a:tcPr marL="63517" marR="63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634241"/>
                  </a:ext>
                </a:extLst>
              </a:tr>
            </a:tbl>
          </a:graphicData>
        </a:graphic>
      </p:graphicFrame>
    </p:spTree>
    <p:extLst>
      <p:ext uri="{BB962C8B-B14F-4D97-AF65-F5344CB8AC3E}">
        <p14:creationId xmlns:p14="http://schemas.microsoft.com/office/powerpoint/2010/main" val="22519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4252D-DE24-BB1B-8958-F2BB41664348}"/>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86355B72-76E2-3E19-1913-19F28579A0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820A0D60-DB48-0AA4-3E4D-786205EC74B6}"/>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FE102F41-0547-7F63-94F6-99B03AF86F83}"/>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41</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6DFA4287-6D58-574C-B841-691EEA08F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EDE6FBC2-8E9A-0E74-6990-A66F84547ADE}"/>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8562727E-084C-040D-F500-482862A408EE}"/>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6" name="Diagrama 5">
            <a:extLst>
              <a:ext uri="{FF2B5EF4-FFF2-40B4-BE49-F238E27FC236}">
                <a16:creationId xmlns:a16="http://schemas.microsoft.com/office/drawing/2014/main" id="{88FE03DC-9D6B-D8B3-1C9C-DFF2501D0E24}"/>
              </a:ext>
            </a:extLst>
          </p:cNvPr>
          <p:cNvGraphicFramePr/>
          <p:nvPr/>
        </p:nvGraphicFramePr>
        <p:xfrm>
          <a:off x="195712" y="876379"/>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QuadreDeText 3">
            <a:extLst>
              <a:ext uri="{FF2B5EF4-FFF2-40B4-BE49-F238E27FC236}">
                <a16:creationId xmlns:a16="http://schemas.microsoft.com/office/drawing/2014/main" id="{5677CD87-2BE1-14FB-5B63-A434F8F867A5}"/>
              </a:ext>
            </a:extLst>
          </p:cNvPr>
          <p:cNvSpPr txBox="1"/>
          <p:nvPr/>
        </p:nvSpPr>
        <p:spPr>
          <a:xfrm>
            <a:off x="195712" y="1610284"/>
            <a:ext cx="4606290" cy="369332"/>
          </a:xfrm>
          <a:prstGeom prst="rect">
            <a:avLst/>
          </a:prstGeom>
          <a:noFill/>
        </p:spPr>
        <p:txBody>
          <a:bodyPr wrap="square">
            <a:spAutoFit/>
          </a:bodyPr>
          <a:lstStyle/>
          <a:p>
            <a:pPr algn="just">
              <a:defRPr/>
            </a:pPr>
            <a:r>
              <a:rPr lang="ca-ES" i="1" dirty="0">
                <a:solidFill>
                  <a:schemeClr val="tx1"/>
                </a:solidFill>
                <a:latin typeface="Calibri" panose="020F0502020204030204" pitchFamily="34" charset="0"/>
              </a:rPr>
              <a:t>Exemple enquestes representatives</a:t>
            </a:r>
          </a:p>
        </p:txBody>
      </p:sp>
      <p:pic>
        <p:nvPicPr>
          <p:cNvPr id="8" name="Imatge 7">
            <a:extLst>
              <a:ext uri="{FF2B5EF4-FFF2-40B4-BE49-F238E27FC236}">
                <a16:creationId xmlns:a16="http://schemas.microsoft.com/office/drawing/2014/main" id="{C4A29144-B603-00F2-A954-6A75AB71476B}"/>
              </a:ext>
            </a:extLst>
          </p:cNvPr>
          <p:cNvPicPr>
            <a:picLocks noChangeAspect="1"/>
          </p:cNvPicPr>
          <p:nvPr/>
        </p:nvPicPr>
        <p:blipFill rotWithShape="1">
          <a:blip r:embed="rId11"/>
          <a:srcRect t="55662"/>
          <a:stretch/>
        </p:blipFill>
        <p:spPr>
          <a:xfrm>
            <a:off x="195712" y="1945532"/>
            <a:ext cx="8020539" cy="2432731"/>
          </a:xfrm>
          <a:prstGeom prst="rect">
            <a:avLst/>
          </a:prstGeom>
        </p:spPr>
      </p:pic>
    </p:spTree>
    <p:extLst>
      <p:ext uri="{BB962C8B-B14F-4D97-AF65-F5344CB8AC3E}">
        <p14:creationId xmlns:p14="http://schemas.microsoft.com/office/powerpoint/2010/main" val="16158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23E1A-DC1F-EB6E-8B04-7070E0BCBCC9}"/>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5F6AC826-7500-D9F1-5BB8-C746F77B7A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5ADB88CF-05A3-F66D-F195-7AD7319945BD}"/>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2FE500FB-48E2-BA3A-3726-2B409592EA26}"/>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42</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D49B32F3-8331-202B-16EE-6CA4B56B93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6647A4BB-C4B0-73AD-E6F9-F846ABF64283}"/>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AD282152-7A83-D0D6-B468-1E885F6680FC}"/>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6" name="Diagrama 5">
            <a:extLst>
              <a:ext uri="{FF2B5EF4-FFF2-40B4-BE49-F238E27FC236}">
                <a16:creationId xmlns:a16="http://schemas.microsoft.com/office/drawing/2014/main" id="{3DE9740D-3871-E42E-0625-72EAF3056956}"/>
              </a:ext>
            </a:extLst>
          </p:cNvPr>
          <p:cNvGraphicFramePr/>
          <p:nvPr/>
        </p:nvGraphicFramePr>
        <p:xfrm>
          <a:off x="195712" y="876379"/>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QuadreDeText 3">
            <a:extLst>
              <a:ext uri="{FF2B5EF4-FFF2-40B4-BE49-F238E27FC236}">
                <a16:creationId xmlns:a16="http://schemas.microsoft.com/office/drawing/2014/main" id="{2789B030-33D7-7CE5-F0A7-132CA068FFBE}"/>
              </a:ext>
            </a:extLst>
          </p:cNvPr>
          <p:cNvSpPr txBox="1"/>
          <p:nvPr/>
        </p:nvSpPr>
        <p:spPr>
          <a:xfrm>
            <a:off x="195712" y="1610284"/>
            <a:ext cx="4606290"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Exemple enquestes representatives</a:t>
            </a:r>
          </a:p>
        </p:txBody>
      </p:sp>
      <p:pic>
        <p:nvPicPr>
          <p:cNvPr id="7" name="Imatge 6">
            <a:extLst>
              <a:ext uri="{FF2B5EF4-FFF2-40B4-BE49-F238E27FC236}">
                <a16:creationId xmlns:a16="http://schemas.microsoft.com/office/drawing/2014/main" id="{C4CD5C23-BCB1-FD93-2EA2-08ACDE0A07CC}"/>
              </a:ext>
            </a:extLst>
          </p:cNvPr>
          <p:cNvPicPr>
            <a:picLocks noChangeAspect="1"/>
          </p:cNvPicPr>
          <p:nvPr/>
        </p:nvPicPr>
        <p:blipFill rotWithShape="1">
          <a:blip r:embed="rId11"/>
          <a:srcRect l="22154"/>
          <a:stretch/>
        </p:blipFill>
        <p:spPr>
          <a:xfrm>
            <a:off x="4264975" y="1702348"/>
            <a:ext cx="1648590" cy="2675915"/>
          </a:xfrm>
          <a:prstGeom prst="rect">
            <a:avLst/>
          </a:prstGeom>
        </p:spPr>
      </p:pic>
    </p:spTree>
    <p:extLst>
      <p:ext uri="{BB962C8B-B14F-4D97-AF65-F5344CB8AC3E}">
        <p14:creationId xmlns:p14="http://schemas.microsoft.com/office/powerpoint/2010/main" val="356418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A937B-2DBE-4BD1-B978-C4412DD87E35}"/>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08731845-411E-175E-D68F-B61FE90689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3F579A10-9B82-A699-12AC-3073E699F790}"/>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D2C583F5-712E-8D51-A674-069C04FF7A51}"/>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43</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6E82F82F-3192-F844-9138-7065F8A044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456C0E9B-CB67-74A8-20B9-FC75BA17F2B2}"/>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6361633F-E129-95EB-8D48-1291FC930F02}"/>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6" name="Diagrama 5">
            <a:extLst>
              <a:ext uri="{FF2B5EF4-FFF2-40B4-BE49-F238E27FC236}">
                <a16:creationId xmlns:a16="http://schemas.microsoft.com/office/drawing/2014/main" id="{494FF05F-C956-855C-8D71-9EA1C3DF6977}"/>
              </a:ext>
            </a:extLst>
          </p:cNvPr>
          <p:cNvGraphicFramePr/>
          <p:nvPr/>
        </p:nvGraphicFramePr>
        <p:xfrm>
          <a:off x="195712" y="876379"/>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Imatge 3">
            <a:extLst>
              <a:ext uri="{FF2B5EF4-FFF2-40B4-BE49-F238E27FC236}">
                <a16:creationId xmlns:a16="http://schemas.microsoft.com/office/drawing/2014/main" id="{BA73BE0F-0B56-A6BA-BAC0-3074143DFA38}"/>
              </a:ext>
            </a:extLst>
          </p:cNvPr>
          <p:cNvPicPr>
            <a:picLocks noChangeAspect="1"/>
          </p:cNvPicPr>
          <p:nvPr/>
        </p:nvPicPr>
        <p:blipFill>
          <a:blip r:embed="rId11"/>
          <a:stretch>
            <a:fillRect/>
          </a:stretch>
        </p:blipFill>
        <p:spPr>
          <a:xfrm>
            <a:off x="88072" y="1483974"/>
            <a:ext cx="8439030" cy="641105"/>
          </a:xfrm>
          <a:prstGeom prst="rect">
            <a:avLst/>
          </a:prstGeom>
        </p:spPr>
      </p:pic>
      <p:sp>
        <p:nvSpPr>
          <p:cNvPr id="7" name="QuadreDeText 6">
            <a:extLst>
              <a:ext uri="{FF2B5EF4-FFF2-40B4-BE49-F238E27FC236}">
                <a16:creationId xmlns:a16="http://schemas.microsoft.com/office/drawing/2014/main" id="{E465660D-6BF0-FB70-E2D1-2C0110430CE5}"/>
              </a:ext>
            </a:extLst>
          </p:cNvPr>
          <p:cNvSpPr txBox="1"/>
          <p:nvPr/>
        </p:nvSpPr>
        <p:spPr>
          <a:xfrm>
            <a:off x="271691" y="2134939"/>
            <a:ext cx="4606290" cy="307777"/>
          </a:xfrm>
          <a:prstGeom prst="rect">
            <a:avLst/>
          </a:prstGeom>
          <a:noFill/>
        </p:spPr>
        <p:txBody>
          <a:bodyPr wrap="square">
            <a:spAutoFit/>
          </a:bodyPr>
          <a:lstStyle/>
          <a:p>
            <a:pPr algn="just">
              <a:defRPr/>
            </a:pPr>
            <a:r>
              <a:rPr lang="ca-ES" sz="1400" i="1" dirty="0">
                <a:solidFill>
                  <a:schemeClr val="tx1"/>
                </a:solidFill>
                <a:latin typeface="Calibri" panose="020F0502020204030204" pitchFamily="34" charset="0"/>
              </a:rPr>
              <a:t>(punt 7.27 de la Guia)</a:t>
            </a:r>
          </a:p>
        </p:txBody>
      </p:sp>
      <p:pic>
        <p:nvPicPr>
          <p:cNvPr id="8" name="Imatge 7">
            <a:extLst>
              <a:ext uri="{FF2B5EF4-FFF2-40B4-BE49-F238E27FC236}">
                <a16:creationId xmlns:a16="http://schemas.microsoft.com/office/drawing/2014/main" id="{BC45074A-2D20-1907-E514-FA1F6F80C848}"/>
              </a:ext>
            </a:extLst>
          </p:cNvPr>
          <p:cNvPicPr>
            <a:picLocks noChangeAspect="1"/>
          </p:cNvPicPr>
          <p:nvPr/>
        </p:nvPicPr>
        <p:blipFill>
          <a:blip r:embed="rId12"/>
          <a:stretch>
            <a:fillRect/>
          </a:stretch>
        </p:blipFill>
        <p:spPr>
          <a:xfrm>
            <a:off x="846588" y="2499086"/>
            <a:ext cx="7450823" cy="1868043"/>
          </a:xfrm>
          <a:prstGeom prst="rect">
            <a:avLst/>
          </a:prstGeom>
        </p:spPr>
      </p:pic>
    </p:spTree>
    <p:extLst>
      <p:ext uri="{BB962C8B-B14F-4D97-AF65-F5344CB8AC3E}">
        <p14:creationId xmlns:p14="http://schemas.microsoft.com/office/powerpoint/2010/main" val="126378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355CB-5DC1-4172-9930-B88DE0385248}"/>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5F02BF12-DFED-0B3A-FF79-1044447FF3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84C69FDC-56CA-2A14-5E83-696618C612FD}"/>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B1CE24B4-5926-AD97-3260-FC3E44FAD800}"/>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44</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BBBC6FA1-515C-9389-1E83-55853534B2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58366AEB-7E92-73C2-04AD-2217DC2841B4}"/>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D95DE5D5-412C-D6B4-B714-82594D35340F}"/>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6" name="Diagrama 5">
            <a:extLst>
              <a:ext uri="{FF2B5EF4-FFF2-40B4-BE49-F238E27FC236}">
                <a16:creationId xmlns:a16="http://schemas.microsoft.com/office/drawing/2014/main" id="{93FCF30C-BACD-6517-2C7C-6AE6C054AF7A}"/>
              </a:ext>
            </a:extLst>
          </p:cNvPr>
          <p:cNvGraphicFramePr/>
          <p:nvPr/>
        </p:nvGraphicFramePr>
        <p:xfrm>
          <a:off x="195712" y="876379"/>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QuadreDeText 3">
            <a:extLst>
              <a:ext uri="{FF2B5EF4-FFF2-40B4-BE49-F238E27FC236}">
                <a16:creationId xmlns:a16="http://schemas.microsoft.com/office/drawing/2014/main" id="{B68B18C1-4DCD-552C-6FE2-19C6DE8DD644}"/>
              </a:ext>
            </a:extLst>
          </p:cNvPr>
          <p:cNvSpPr txBox="1"/>
          <p:nvPr/>
        </p:nvSpPr>
        <p:spPr>
          <a:xfrm>
            <a:off x="229158" y="1483974"/>
            <a:ext cx="4606290" cy="307777"/>
          </a:xfrm>
          <a:prstGeom prst="rect">
            <a:avLst/>
          </a:prstGeom>
          <a:noFill/>
        </p:spPr>
        <p:txBody>
          <a:bodyPr wrap="square">
            <a:spAutoFit/>
          </a:bodyPr>
          <a:lstStyle/>
          <a:p>
            <a:pPr algn="just">
              <a:defRPr/>
            </a:pPr>
            <a:r>
              <a:rPr lang="ca-ES" sz="1400" i="1" dirty="0">
                <a:solidFill>
                  <a:schemeClr val="tx1"/>
                </a:solidFill>
                <a:latin typeface="Calibri" panose="020F0502020204030204" pitchFamily="34" charset="0"/>
              </a:rPr>
              <a:t>(punt 7.27 de la Guia, </a:t>
            </a:r>
            <a:r>
              <a:rPr lang="ca-ES" sz="1400" i="1" dirty="0" err="1">
                <a:solidFill>
                  <a:schemeClr val="tx1"/>
                </a:solidFill>
                <a:latin typeface="Calibri" panose="020F0502020204030204" pitchFamily="34" charset="0"/>
              </a:rPr>
              <a:t>cont</a:t>
            </a:r>
            <a:r>
              <a:rPr lang="ca-ES" sz="1400" i="1" dirty="0">
                <a:solidFill>
                  <a:schemeClr val="tx1"/>
                </a:solidFill>
                <a:latin typeface="Calibri" panose="020F0502020204030204" pitchFamily="34" charset="0"/>
              </a:rPr>
              <a:t>.)</a:t>
            </a:r>
          </a:p>
        </p:txBody>
      </p:sp>
      <p:sp>
        <p:nvSpPr>
          <p:cNvPr id="7" name="1 Rectángulo">
            <a:extLst>
              <a:ext uri="{FF2B5EF4-FFF2-40B4-BE49-F238E27FC236}">
                <a16:creationId xmlns:a16="http://schemas.microsoft.com/office/drawing/2014/main" id="{D2053E7B-E389-9E02-A2A3-3E027E9D9D3A}"/>
              </a:ext>
            </a:extLst>
          </p:cNvPr>
          <p:cNvSpPr/>
          <p:nvPr/>
        </p:nvSpPr>
        <p:spPr>
          <a:xfrm>
            <a:off x="229158" y="1822328"/>
            <a:ext cx="7247407" cy="1990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evidències complementàries han de fer referència a l’actuació docent a l’aula:</a:t>
            </a:r>
          </a:p>
          <a:p>
            <a:pPr marL="914400" lvl="1" indent="-285750" algn="just">
              <a:buSzPct val="70000"/>
              <a:buFont typeface="Wingdings" panose="05000000000000000000" pitchFamily="2" charset="2"/>
              <a:buChar char="ü"/>
              <a:defRPr/>
            </a:pPr>
            <a:r>
              <a:rPr kumimoji="0" lang="ca-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altres enquestes institucionals, com les d’assignatura o mòdul</a:t>
            </a:r>
          </a:p>
          <a:p>
            <a:pPr marL="914400" lvl="1" indent="-285750" algn="just">
              <a:buSzPct val="70000"/>
              <a:buFont typeface="Wingdings" panose="05000000000000000000" pitchFamily="2" charset="2"/>
              <a:buChar char="ü"/>
              <a:defRPr/>
            </a:pPr>
            <a:r>
              <a:rPr kumimoji="0" lang="ca-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enquestes institucionals realitzades per altres universitats</a:t>
            </a:r>
          </a:p>
          <a:p>
            <a:pPr marL="914400" lvl="1" indent="-285750" algn="just">
              <a:buSzPct val="70000"/>
              <a:buFont typeface="Wingdings" panose="05000000000000000000" pitchFamily="2" charset="2"/>
              <a:buChar char="ü"/>
              <a:defRPr/>
            </a:pPr>
            <a:r>
              <a:rPr kumimoji="0" lang="ca-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actes dels consells de curs o de les comissions de docència de les titulacions</a:t>
            </a:r>
          </a:p>
          <a:p>
            <a:pPr marL="914400" lvl="1" indent="-285750" algn="just">
              <a:buSzPct val="70000"/>
              <a:buFont typeface="Wingdings" panose="05000000000000000000" pitchFamily="2" charset="2"/>
              <a:buChar char="ü"/>
              <a:defRPr/>
            </a:pPr>
            <a:r>
              <a:rPr kumimoji="0" lang="ca-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a-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Cal argumentar per què es consideren evidències de bona actuació a l’aula.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ca-ES" sz="1200" dirty="0">
              <a:solidFill>
                <a:srgbClr val="000000"/>
              </a:solidFill>
              <a:latin typeface="Calibri" panose="020F050202020403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informació que es presenti ha de venir </a:t>
            </a:r>
            <a:r>
              <a:rPr kumimoji="0" lang="ca-E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refrendada</a:t>
            </a:r>
            <a:r>
              <a:rPr kumimoji="0" lang="ca-E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si escau, per la direcció del departament i/o la coordinació de titulació.  </a:t>
            </a:r>
          </a:p>
        </p:txBody>
      </p:sp>
      <p:sp>
        <p:nvSpPr>
          <p:cNvPr id="8" name="QuadreDeText 7">
            <a:extLst>
              <a:ext uri="{FF2B5EF4-FFF2-40B4-BE49-F238E27FC236}">
                <a16:creationId xmlns:a16="http://schemas.microsoft.com/office/drawing/2014/main" id="{180B5324-8069-979A-19CE-FF8322FF5315}"/>
              </a:ext>
            </a:extLst>
          </p:cNvPr>
          <p:cNvSpPr txBox="1"/>
          <p:nvPr/>
        </p:nvSpPr>
        <p:spPr>
          <a:xfrm>
            <a:off x="88072" y="3936691"/>
            <a:ext cx="8211134" cy="461665"/>
          </a:xfrm>
          <a:prstGeom prst="rect">
            <a:avLst/>
          </a:prstGeom>
          <a:noFill/>
        </p:spPr>
        <p:txBody>
          <a:bodyPr wrap="square">
            <a:spAutoFit/>
          </a:bodyPr>
          <a:lstStyle/>
          <a:p>
            <a:pPr algn="just">
              <a:defRPr/>
            </a:pPr>
            <a:r>
              <a:rPr lang="ca-ES" sz="1200" i="1" dirty="0">
                <a:solidFill>
                  <a:srgbClr val="FF0000"/>
                </a:solidFill>
                <a:latin typeface="Calibri" panose="020F0502020204030204" pitchFamily="34" charset="0"/>
              </a:rPr>
              <a:t>La Comissió d’Avaluació valora les evidències aportades per valorar si, malgrat no tenir enquestes representatives, se li pot donar una avaluació favorable (C)</a:t>
            </a:r>
          </a:p>
        </p:txBody>
      </p:sp>
    </p:spTree>
    <p:extLst>
      <p:ext uri="{BB962C8B-B14F-4D97-AF65-F5344CB8AC3E}">
        <p14:creationId xmlns:p14="http://schemas.microsoft.com/office/powerpoint/2010/main" val="9438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2475F-03E9-99C8-D350-63654646B9CF}"/>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949E3788-23BC-78DC-F76E-58186ADB91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D53B9DAB-8E8A-730E-722F-39EA2385D815}"/>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6BBA9057-6224-7180-F142-81E32B9BDF78}"/>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45</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7A0E8A1C-E2CA-20ED-9129-5CE879BCC0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9BC767BE-B2C5-A641-1B9B-01250E98F2EF}"/>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1F21B09A-8C58-B746-BF27-41C21949C953}"/>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4. Indicadors d’avaluació</a:t>
            </a:r>
          </a:p>
        </p:txBody>
      </p:sp>
      <p:graphicFrame>
        <p:nvGraphicFramePr>
          <p:cNvPr id="6" name="Diagrama 5">
            <a:extLst>
              <a:ext uri="{FF2B5EF4-FFF2-40B4-BE49-F238E27FC236}">
                <a16:creationId xmlns:a16="http://schemas.microsoft.com/office/drawing/2014/main" id="{83938073-5593-B721-9ECC-5E62F436563F}"/>
              </a:ext>
            </a:extLst>
          </p:cNvPr>
          <p:cNvGraphicFramePr/>
          <p:nvPr/>
        </p:nvGraphicFramePr>
        <p:xfrm>
          <a:off x="195712" y="876379"/>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QuadreDeText 3">
            <a:extLst>
              <a:ext uri="{FF2B5EF4-FFF2-40B4-BE49-F238E27FC236}">
                <a16:creationId xmlns:a16="http://schemas.microsoft.com/office/drawing/2014/main" id="{37264319-AC70-1163-72E1-C4E44ED452D7}"/>
              </a:ext>
            </a:extLst>
          </p:cNvPr>
          <p:cNvSpPr txBox="1"/>
          <p:nvPr/>
        </p:nvSpPr>
        <p:spPr>
          <a:xfrm>
            <a:off x="232088" y="1512997"/>
            <a:ext cx="8496944" cy="3105402"/>
          </a:xfrm>
          <a:prstGeom prst="rect">
            <a:avLst/>
          </a:prstGeom>
          <a:noFill/>
        </p:spPr>
        <p:txBody>
          <a:bodyPr wrap="square">
            <a:spAutoFit/>
          </a:bodyPr>
          <a:lstStyle/>
          <a:p>
            <a:pPr>
              <a:lnSpc>
                <a:spcPct val="107000"/>
              </a:lnSpc>
              <a:spcAft>
                <a:spcPts val="800"/>
              </a:spcAft>
            </a:pPr>
            <a:r>
              <a:rPr lang="ca-ES" sz="1400" b="1" kern="100" dirty="0">
                <a:effectLst/>
                <a:latin typeface="Calibri" panose="020F0502020204030204" pitchFamily="34" charset="0"/>
                <a:ea typeface="Calibri" panose="020F0502020204030204" pitchFamily="34" charset="0"/>
                <a:cs typeface="Arial" panose="020B0604020202020204" pitchFamily="34" charset="0"/>
              </a:rPr>
              <a:t>PROFESSORAT QUE SOL·LICITA TRAMS DE PERIODES ANTERIORS AL 2013/14:</a:t>
            </a:r>
          </a:p>
          <a:p>
            <a:pPr marL="446088">
              <a:lnSpc>
                <a:spcPct val="107000"/>
              </a:lnSpc>
              <a:spcAft>
                <a:spcPts val="800"/>
              </a:spcAft>
            </a:pPr>
            <a:r>
              <a:rPr lang="ca-ES" sz="1400" kern="100" dirty="0">
                <a:latin typeface="Calibri" panose="020F0502020204030204" pitchFamily="34" charset="0"/>
                <a:ea typeface="Calibri" panose="020F0502020204030204" pitchFamily="34" charset="0"/>
                <a:cs typeface="Arial" panose="020B0604020202020204" pitchFamily="34" charset="0"/>
              </a:rPr>
              <a:t>Comissions consulten a VREQ</a:t>
            </a:r>
          </a:p>
          <a:p>
            <a:pPr>
              <a:lnSpc>
                <a:spcPct val="107000"/>
              </a:lnSpc>
              <a:spcAft>
                <a:spcPts val="800"/>
              </a:spcAft>
            </a:pPr>
            <a:r>
              <a:rPr lang="ca-ES" sz="1400" b="1" kern="100" dirty="0">
                <a:effectLst/>
                <a:latin typeface="Calibri" panose="020F0502020204030204" pitchFamily="34" charset="0"/>
                <a:ea typeface="Calibri" panose="020F0502020204030204" pitchFamily="34" charset="0"/>
                <a:cs typeface="Arial" panose="020B0604020202020204" pitchFamily="34" charset="0"/>
              </a:rPr>
              <a:t>PROFESSORAT QUE SOL·LICITA TRAMS QUE INCLOUEN CURSOS ENTRE EL 2013-14 I FINS A 2022-2023:</a:t>
            </a:r>
            <a:endParaRPr lang="ca-ES" sz="1400" kern="100" dirty="0">
              <a:effectLst/>
              <a:latin typeface="Calibri" panose="020F0502020204030204" pitchFamily="34" charset="0"/>
              <a:ea typeface="Calibri" panose="020F0502020204030204" pitchFamily="34" charset="0"/>
              <a:cs typeface="Arial" panose="020B0604020202020204" pitchFamily="34" charset="0"/>
            </a:endParaRPr>
          </a:p>
          <a:p>
            <a:pPr marL="446088">
              <a:lnSpc>
                <a:spcPct val="107000"/>
              </a:lnSpc>
              <a:spcAft>
                <a:spcPts val="800"/>
              </a:spcAft>
            </a:pPr>
            <a:r>
              <a:rPr lang="ca-ES" sz="1400" kern="100" dirty="0">
                <a:latin typeface="Calibri" panose="020F0502020204030204" pitchFamily="34" charset="0"/>
                <a:ea typeface="Calibri" panose="020F0502020204030204" pitchFamily="34" charset="0"/>
                <a:cs typeface="Arial" panose="020B0604020202020204" pitchFamily="34" charset="0"/>
              </a:rPr>
              <a:t>Enquestes de TE; evidències complementàries:  </a:t>
            </a:r>
            <a:r>
              <a:rPr lang="es-ES" sz="1400" b="1" kern="100" dirty="0">
                <a:latin typeface="Calibri" panose="020F0502020204030204" pitchFamily="34" charset="0"/>
                <a:ea typeface="Calibri" panose="020F0502020204030204" pitchFamily="34" charset="0"/>
                <a:cs typeface="Arial" panose="020B0604020202020204" pitchFamily="34" charset="0"/>
              </a:rPr>
              <a:t>Hi ha </a:t>
            </a:r>
            <a:r>
              <a:rPr lang="es-ES" sz="1400" b="1" kern="100" dirty="0" err="1">
                <a:latin typeface="Calibri" panose="020F0502020204030204" pitchFamily="34" charset="0"/>
                <a:ea typeface="Calibri" panose="020F0502020204030204" pitchFamily="34" charset="0"/>
                <a:cs typeface="Arial" panose="020B0604020202020204" pitchFamily="34" charset="0"/>
              </a:rPr>
              <a:t>mostres</a:t>
            </a:r>
            <a:r>
              <a:rPr lang="es-ES" sz="1400" b="1" kern="100" dirty="0">
                <a:latin typeface="Calibri" panose="020F0502020204030204" pitchFamily="34" charset="0"/>
                <a:ea typeface="Calibri" panose="020F0502020204030204" pitchFamily="34" charset="0"/>
                <a:cs typeface="Arial" panose="020B0604020202020204" pitchFamily="34" charset="0"/>
              </a:rPr>
              <a:t> </a:t>
            </a:r>
            <a:r>
              <a:rPr lang="es-ES" sz="1400" b="1" kern="100" dirty="0" err="1">
                <a:latin typeface="Calibri" panose="020F0502020204030204" pitchFamily="34" charset="0"/>
                <a:ea typeface="Calibri" panose="020F0502020204030204" pitchFamily="34" charset="0"/>
                <a:cs typeface="Arial" panose="020B0604020202020204" pitchFamily="34" charset="0"/>
              </a:rPr>
              <a:t>suficients</a:t>
            </a:r>
            <a:r>
              <a:rPr lang="es-ES" sz="1400" b="1" kern="100" dirty="0">
                <a:latin typeface="Calibri" panose="020F0502020204030204" pitchFamily="34" charset="0"/>
                <a:ea typeface="Calibri" panose="020F0502020204030204" pitchFamily="34" charset="0"/>
                <a:cs typeface="Arial" panose="020B0604020202020204" pitchFamily="34" charset="0"/>
              </a:rPr>
              <a:t> de bona </a:t>
            </a:r>
            <a:r>
              <a:rPr lang="es-ES" sz="1400" b="1" kern="100" dirty="0" err="1">
                <a:latin typeface="Calibri" panose="020F0502020204030204" pitchFamily="34" charset="0"/>
                <a:ea typeface="Calibri" panose="020F0502020204030204" pitchFamily="34" charset="0"/>
                <a:cs typeface="Arial" panose="020B0604020202020204" pitchFamily="34" charset="0"/>
              </a:rPr>
              <a:t>actuació</a:t>
            </a:r>
            <a:r>
              <a:rPr lang="es-ES" sz="1400" b="1" kern="100" dirty="0">
                <a:latin typeface="Calibri" panose="020F0502020204030204" pitchFamily="34" charset="0"/>
                <a:ea typeface="Calibri" panose="020F0502020204030204" pitchFamily="34" charset="0"/>
                <a:cs typeface="Arial" panose="020B0604020202020204" pitchFamily="34" charset="0"/>
              </a:rPr>
              <a:t> </a:t>
            </a:r>
            <a:r>
              <a:rPr lang="es-ES" sz="1400" b="1" kern="100" dirty="0" err="1">
                <a:latin typeface="Calibri" panose="020F0502020204030204" pitchFamily="34" charset="0"/>
                <a:ea typeface="Calibri" panose="020F0502020204030204" pitchFamily="34" charset="0"/>
                <a:cs typeface="Arial" panose="020B0604020202020204" pitchFamily="34" charset="0"/>
              </a:rPr>
              <a:t>docent</a:t>
            </a:r>
            <a:r>
              <a:rPr lang="es-ES" sz="1400" b="1" kern="100" dirty="0">
                <a:latin typeface="Calibri" panose="020F0502020204030204" pitchFamily="34" charset="0"/>
                <a:ea typeface="Calibri" panose="020F0502020204030204" pitchFamily="34" charset="0"/>
                <a:cs typeface="Arial" panose="020B0604020202020204" pitchFamily="34" charset="0"/>
              </a:rPr>
              <a:t>.</a:t>
            </a:r>
            <a:endParaRPr lang="ca-ES" sz="1400" b="1" kern="100" dirty="0">
              <a:latin typeface="Calibri" panose="020F0502020204030204" pitchFamily="34" charset="0"/>
              <a:ea typeface="Calibri" panose="020F0502020204030204" pitchFamily="34" charset="0"/>
              <a:cs typeface="Arial" panose="020B0604020202020204" pitchFamily="34" charset="0"/>
            </a:endParaRPr>
          </a:p>
          <a:p>
            <a:pPr marL="446088">
              <a:lnSpc>
                <a:spcPct val="107000"/>
              </a:lnSpc>
              <a:spcAft>
                <a:spcPts val="800"/>
              </a:spcAft>
            </a:pPr>
            <a:r>
              <a:rPr lang="ca-ES" sz="1400" kern="100" dirty="0">
                <a:latin typeface="Calibri" panose="020F0502020204030204" pitchFamily="34" charset="0"/>
                <a:ea typeface="Calibri" panose="020F0502020204030204" pitchFamily="34" charset="0"/>
                <a:cs typeface="Arial" panose="020B0604020202020204" pitchFamily="34" charset="0"/>
              </a:rPr>
              <a:t>Professorat amb poca docència d’aquesta tipologia, haurà estat poc enquestat; evidències complementàries: </a:t>
            </a:r>
            <a:r>
              <a:rPr lang="ca-ES" sz="1400" b="1" kern="100" dirty="0">
                <a:latin typeface="Calibri" panose="020F0502020204030204" pitchFamily="34" charset="0"/>
                <a:ea typeface="Calibri" panose="020F0502020204030204" pitchFamily="34" charset="0"/>
                <a:cs typeface="Arial" panose="020B0604020202020204" pitchFamily="34" charset="0"/>
              </a:rPr>
              <a:t>No hi ha mostres de dificultats en la seva actuació docent</a:t>
            </a:r>
            <a:endParaRPr lang="ca-ES" sz="1400"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ca-ES" sz="1400" b="1" kern="100" dirty="0">
                <a:effectLst/>
                <a:latin typeface="Calibri" panose="020F0502020204030204" pitchFamily="34" charset="0"/>
                <a:ea typeface="Calibri" panose="020F0502020204030204" pitchFamily="34" charset="0"/>
                <a:cs typeface="Arial" panose="020B0604020202020204" pitchFamily="34" charset="0"/>
              </a:rPr>
              <a:t>PROFESSORAT QUE SOL·LICITA TRAMS QUE INCLOUEN CURSOS A PARTIR DEL SEGON SEMESTRE DEL 2022-20232013-14 I FINS A 2022-2023:</a:t>
            </a:r>
          </a:p>
          <a:p>
            <a:pPr marL="446088">
              <a:lnSpc>
                <a:spcPct val="107000"/>
              </a:lnSpc>
              <a:spcAft>
                <a:spcPts val="800"/>
              </a:spcAft>
            </a:pPr>
            <a:r>
              <a:rPr lang="ca-ES" sz="1400" kern="100" dirty="0">
                <a:latin typeface="Calibri" panose="020F0502020204030204" pitchFamily="34" charset="0"/>
                <a:ea typeface="Calibri" panose="020F0502020204030204" pitchFamily="34" charset="0"/>
                <a:cs typeface="Arial" panose="020B0604020202020204" pitchFamily="34" charset="0"/>
              </a:rPr>
              <a:t>S’enquesten TE i Pràctiques; evidències complementàries: </a:t>
            </a:r>
            <a:r>
              <a:rPr lang="es-ES" sz="1400" b="1" kern="100" dirty="0">
                <a:latin typeface="Calibri" panose="020F0502020204030204" pitchFamily="34" charset="0"/>
                <a:ea typeface="Calibri" panose="020F0502020204030204" pitchFamily="34" charset="0"/>
                <a:cs typeface="Arial" panose="020B0604020202020204" pitchFamily="34" charset="0"/>
              </a:rPr>
              <a:t>Hi ha </a:t>
            </a:r>
            <a:r>
              <a:rPr lang="es-ES" sz="1400" b="1" kern="100" dirty="0" err="1">
                <a:latin typeface="Calibri" panose="020F0502020204030204" pitchFamily="34" charset="0"/>
                <a:ea typeface="Calibri" panose="020F0502020204030204" pitchFamily="34" charset="0"/>
                <a:cs typeface="Arial" panose="020B0604020202020204" pitchFamily="34" charset="0"/>
              </a:rPr>
              <a:t>mostres</a:t>
            </a:r>
            <a:r>
              <a:rPr lang="es-ES" sz="1400" b="1" kern="100" dirty="0">
                <a:latin typeface="Calibri" panose="020F0502020204030204" pitchFamily="34" charset="0"/>
                <a:ea typeface="Calibri" panose="020F0502020204030204" pitchFamily="34" charset="0"/>
                <a:cs typeface="Arial" panose="020B0604020202020204" pitchFamily="34" charset="0"/>
              </a:rPr>
              <a:t> </a:t>
            </a:r>
            <a:r>
              <a:rPr lang="es-ES" sz="1400" b="1" kern="100" dirty="0" err="1">
                <a:latin typeface="Calibri" panose="020F0502020204030204" pitchFamily="34" charset="0"/>
                <a:ea typeface="Calibri" panose="020F0502020204030204" pitchFamily="34" charset="0"/>
                <a:cs typeface="Arial" panose="020B0604020202020204" pitchFamily="34" charset="0"/>
              </a:rPr>
              <a:t>suficients</a:t>
            </a:r>
            <a:r>
              <a:rPr lang="es-ES" sz="1400" b="1" kern="100" dirty="0">
                <a:latin typeface="Calibri" panose="020F0502020204030204" pitchFamily="34" charset="0"/>
                <a:ea typeface="Calibri" panose="020F0502020204030204" pitchFamily="34" charset="0"/>
                <a:cs typeface="Arial" panose="020B0604020202020204" pitchFamily="34" charset="0"/>
              </a:rPr>
              <a:t> de bona </a:t>
            </a:r>
            <a:r>
              <a:rPr lang="es-ES" sz="1400" b="1" kern="100" dirty="0" err="1">
                <a:latin typeface="Calibri" panose="020F0502020204030204" pitchFamily="34" charset="0"/>
                <a:ea typeface="Calibri" panose="020F0502020204030204" pitchFamily="34" charset="0"/>
                <a:cs typeface="Arial" panose="020B0604020202020204" pitchFamily="34" charset="0"/>
              </a:rPr>
              <a:t>actuació</a:t>
            </a:r>
            <a:r>
              <a:rPr lang="es-ES" sz="1400" b="1" kern="100" dirty="0">
                <a:latin typeface="Calibri" panose="020F0502020204030204" pitchFamily="34" charset="0"/>
                <a:ea typeface="Calibri" panose="020F0502020204030204" pitchFamily="34" charset="0"/>
                <a:cs typeface="Arial" panose="020B0604020202020204" pitchFamily="34" charset="0"/>
              </a:rPr>
              <a:t> </a:t>
            </a:r>
            <a:r>
              <a:rPr lang="es-ES" sz="1400" b="1" kern="100" dirty="0" err="1">
                <a:latin typeface="Calibri" panose="020F0502020204030204" pitchFamily="34" charset="0"/>
                <a:ea typeface="Calibri" panose="020F0502020204030204" pitchFamily="34" charset="0"/>
                <a:cs typeface="Arial" panose="020B0604020202020204" pitchFamily="34" charset="0"/>
              </a:rPr>
              <a:t>docent</a:t>
            </a:r>
            <a:endParaRPr lang="ca-ES" sz="1400" kern="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ca-E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65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FE1AA-3921-335E-664F-E05AEAE3D024}"/>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165E3DF1-7FD6-E889-3F55-D93073F262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a:extLst>
              <a:ext uri="{FF2B5EF4-FFF2-40B4-BE49-F238E27FC236}">
                <a16:creationId xmlns:a16="http://schemas.microsoft.com/office/drawing/2014/main" id="{AB4676FA-6880-6F7C-EADA-7922A8CA9FA0}"/>
              </a:ext>
            </a:extLst>
          </p:cNvPr>
          <p:cNvSpPr/>
          <p:nvPr/>
        </p:nvSpPr>
        <p:spPr>
          <a:xfrm>
            <a:off x="346225" y="1106658"/>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a:extLst>
              <a:ext uri="{FF2B5EF4-FFF2-40B4-BE49-F238E27FC236}">
                <a16:creationId xmlns:a16="http://schemas.microsoft.com/office/drawing/2014/main" id="{6E8D3DC5-209E-DEDF-9451-E397A686296B}"/>
              </a:ext>
            </a:extLst>
          </p:cNvPr>
          <p:cNvSpPr txBox="1"/>
          <p:nvPr/>
        </p:nvSpPr>
        <p:spPr>
          <a:xfrm>
            <a:off x="196456" y="180070"/>
            <a:ext cx="7601664" cy="824841"/>
          </a:xfrm>
          <a:prstGeom prst="rect">
            <a:avLst/>
          </a:prstGeom>
          <a:noFill/>
        </p:spPr>
        <p:txBody>
          <a:bodyPr wrap="square" rtlCol="0">
            <a:spAutoFit/>
          </a:bodyPr>
          <a:lstStyle/>
          <a:p>
            <a:pPr>
              <a:lnSpc>
                <a:spcPct val="85000"/>
              </a:lnSpc>
            </a:pPr>
            <a:r>
              <a:rPr lang="is-IS" sz="2800" b="1" dirty="0">
                <a:solidFill>
                  <a:srgbClr val="3BAF29"/>
                </a:solidFill>
                <a:latin typeface="Arial"/>
                <a:cs typeface="Arial"/>
              </a:rPr>
              <a:t>AVALUACIÓ DE L‘ACTIVITAT DOCENT</a:t>
            </a:r>
          </a:p>
          <a:p>
            <a:pPr>
              <a:lnSpc>
                <a:spcPct val="85000"/>
              </a:lnSpc>
            </a:pPr>
            <a:r>
              <a:rPr lang="is-IS" sz="2800" b="1" dirty="0">
                <a:solidFill>
                  <a:srgbClr val="3BAF29"/>
                </a:solidFill>
                <a:latin typeface="Arial"/>
                <a:cs typeface="Arial"/>
              </a:rPr>
              <a:t>i Tram docent autonòmic</a:t>
            </a:r>
            <a:endParaRPr lang="ca-ES" sz="2800" b="1" dirty="0">
              <a:solidFill>
                <a:srgbClr val="3BAF29"/>
              </a:solidFill>
              <a:latin typeface="Arial"/>
              <a:cs typeface="Arial"/>
            </a:endParaRPr>
          </a:p>
        </p:txBody>
      </p:sp>
      <p:sp>
        <p:nvSpPr>
          <p:cNvPr id="2" name="CuadroTexto 1">
            <a:extLst>
              <a:ext uri="{FF2B5EF4-FFF2-40B4-BE49-F238E27FC236}">
                <a16:creationId xmlns:a16="http://schemas.microsoft.com/office/drawing/2014/main" id="{156E2954-928A-A7D8-AC31-ACCAC5009206}"/>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B19B1974-8946-185C-F6E1-C4C4CA5D3846}"/>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46</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BDE1B639-E12C-7DFD-8F5F-2639D7C1C5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
        <p:nvSpPr>
          <p:cNvPr id="12" name="CuadroTexto 3">
            <a:extLst>
              <a:ext uri="{FF2B5EF4-FFF2-40B4-BE49-F238E27FC236}">
                <a16:creationId xmlns:a16="http://schemas.microsoft.com/office/drawing/2014/main" id="{10A5AF0A-3E04-6C99-8ADB-9D493F0FEBA5}"/>
              </a:ext>
            </a:extLst>
          </p:cNvPr>
          <p:cNvSpPr txBox="1"/>
          <p:nvPr/>
        </p:nvSpPr>
        <p:spPr>
          <a:xfrm>
            <a:off x="1069293" y="9867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Convocatòria 2025</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12634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D6449-B8E9-1EEE-3E35-23DA41039240}"/>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64195B2A-632E-70B6-7594-33F708673D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50E45B3D-7882-563C-82E2-2A2474BDA597}"/>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523D3F4C-8B3D-EAB9-6E24-4AF4529086DC}"/>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47</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1731044C-A8C1-3C8A-153D-206E8985FE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4FF087F3-D866-D978-D7C9-BC114512111C}"/>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C9B53FFB-946B-4659-AE1D-66801117FD49}"/>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5. Informació i contacte</a:t>
            </a:r>
          </a:p>
        </p:txBody>
      </p:sp>
      <p:sp>
        <p:nvSpPr>
          <p:cNvPr id="6" name="QuadreDeText 5">
            <a:extLst>
              <a:ext uri="{FF2B5EF4-FFF2-40B4-BE49-F238E27FC236}">
                <a16:creationId xmlns:a16="http://schemas.microsoft.com/office/drawing/2014/main" id="{0602B70C-49B1-CE0B-CE29-F6A9BDC76CBE}"/>
              </a:ext>
            </a:extLst>
          </p:cNvPr>
          <p:cNvSpPr txBox="1"/>
          <p:nvPr/>
        </p:nvSpPr>
        <p:spPr>
          <a:xfrm>
            <a:off x="268092" y="998408"/>
            <a:ext cx="8424936" cy="2862322"/>
          </a:xfrm>
          <a:prstGeom prst="rect">
            <a:avLst/>
          </a:prstGeom>
          <a:ln>
            <a:solidFill>
              <a:srgbClr val="C1CE7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ase">
              <a:spcBef>
                <a:spcPct val="0"/>
              </a:spcBef>
              <a:spcAft>
                <a:spcPct val="0"/>
              </a:spcAft>
            </a:pPr>
            <a:r>
              <a:rPr lang="es-ES" sz="2800" b="1" dirty="0">
                <a:solidFill>
                  <a:srgbClr val="000000"/>
                </a:solidFill>
                <a:latin typeface="Arial" panose="020B0604020202020204" pitchFamily="34" charset="0"/>
                <a:cs typeface="Arial" panose="020B0604020202020204" pitchFamily="34" charset="0"/>
              </a:rPr>
              <a:t>Oficina de Qualitat Docent</a:t>
            </a:r>
          </a:p>
          <a:p>
            <a:pPr fontAlgn="base">
              <a:spcBef>
                <a:spcPct val="0"/>
              </a:spcBef>
              <a:spcAft>
                <a:spcPct val="0"/>
              </a:spcAft>
            </a:pPr>
            <a:endParaRPr lang="es-ES" sz="1200" dirty="0">
              <a:solidFill>
                <a:srgbClr val="000000"/>
              </a:solidFill>
              <a:latin typeface="Arial" panose="020B0604020202020204" pitchFamily="34" charset="0"/>
              <a:cs typeface="Arial" panose="020B0604020202020204" pitchFamily="34" charset="0"/>
            </a:endParaRPr>
          </a:p>
          <a:p>
            <a:pPr fontAlgn="base">
              <a:spcBef>
                <a:spcPct val="0"/>
              </a:spcBef>
              <a:spcAft>
                <a:spcPct val="0"/>
              </a:spcAft>
            </a:pPr>
            <a:r>
              <a:rPr lang="es-ES" sz="2000" dirty="0">
                <a:solidFill>
                  <a:schemeClr val="tx1">
                    <a:lumMod val="95000"/>
                    <a:lumOff val="5000"/>
                  </a:schemeClr>
                </a:solidFill>
                <a:latin typeface="Arial" panose="020B0604020202020204" pitchFamily="34" charset="0"/>
                <a:cs typeface="Arial" panose="020B0604020202020204" pitchFamily="34" charset="0"/>
              </a:rPr>
              <a:t>                   	</a:t>
            </a:r>
            <a:r>
              <a:rPr lang="ca-ES" sz="2000" dirty="0">
                <a:latin typeface="Calibri" panose="020F0502020204030204" pitchFamily="34" charset="0"/>
                <a:hlinkClick r:id="rId6"/>
              </a:rPr>
              <a:t>Web avaluació actuació docent</a:t>
            </a:r>
            <a:endParaRPr lang="ca-ES" sz="2000" dirty="0">
              <a:latin typeface="Calibri" panose="020F0502020204030204" pitchFamily="34" charset="0"/>
            </a:endParaRPr>
          </a:p>
          <a:p>
            <a:pPr fontAlgn="base">
              <a:spcBef>
                <a:spcPct val="0"/>
              </a:spcBef>
              <a:spcAft>
                <a:spcPct val="0"/>
              </a:spcAft>
            </a:pPr>
            <a:r>
              <a:rPr lang="ca-ES" sz="2000" dirty="0">
                <a:latin typeface="Calibri" panose="020F0502020204030204" pitchFamily="34" charset="0"/>
              </a:rPr>
              <a:t>		</a:t>
            </a:r>
            <a:r>
              <a:rPr lang="ca-ES" sz="2000" dirty="0">
                <a:latin typeface="Calibri" panose="020F0502020204030204" pitchFamily="34" charset="0"/>
                <a:hlinkClick r:id="rId7"/>
              </a:rPr>
              <a:t>Web e-formulari</a:t>
            </a:r>
            <a:endParaRPr lang="es-ES" sz="2000" dirty="0">
              <a:solidFill>
                <a:schemeClr val="tx1">
                  <a:lumMod val="95000"/>
                  <a:lumOff val="5000"/>
                </a:schemeClr>
              </a:solidFill>
              <a:latin typeface="Calibri" panose="020F0502020204030204" pitchFamily="34" charset="0"/>
              <a:cs typeface="Arial" panose="020B0604020202020204" pitchFamily="34" charset="0"/>
            </a:endParaRPr>
          </a:p>
          <a:p>
            <a:pPr fontAlgn="base">
              <a:spcBef>
                <a:spcPct val="0"/>
              </a:spcBef>
              <a:spcAft>
                <a:spcPct val="0"/>
              </a:spcAft>
            </a:pPr>
            <a:r>
              <a:rPr lang="es-ES" sz="2000" dirty="0">
                <a:solidFill>
                  <a:schemeClr val="tx1">
                    <a:lumMod val="95000"/>
                    <a:lumOff val="5000"/>
                  </a:schemeClr>
                </a:solidFill>
                <a:latin typeface="Calibri" panose="020F0502020204030204" pitchFamily="34" charset="0"/>
                <a:cs typeface="Arial" panose="020B0604020202020204" pitchFamily="34" charset="0"/>
              </a:rPr>
              <a:t>                  </a:t>
            </a:r>
          </a:p>
          <a:p>
            <a:pPr fontAlgn="base">
              <a:spcBef>
                <a:spcPct val="0"/>
              </a:spcBef>
              <a:spcAft>
                <a:spcPct val="0"/>
              </a:spcAft>
            </a:pPr>
            <a:r>
              <a:rPr lang="es-ES" sz="2000" dirty="0">
                <a:solidFill>
                  <a:schemeClr val="tx1">
                    <a:lumMod val="95000"/>
                    <a:lumOff val="5000"/>
                  </a:schemeClr>
                </a:solidFill>
                <a:latin typeface="Calibri" panose="020F0502020204030204" pitchFamily="34" charset="0"/>
                <a:cs typeface="Arial" panose="020B0604020202020204" pitchFamily="34" charset="0"/>
              </a:rPr>
              <a:t>		</a:t>
            </a:r>
            <a:r>
              <a:rPr lang="es-ES" sz="2000" dirty="0">
                <a:solidFill>
                  <a:schemeClr val="tx1">
                    <a:lumMod val="95000"/>
                    <a:lumOff val="5000"/>
                  </a:schemeClr>
                </a:solidFill>
                <a:latin typeface="Calibri" panose="020F0502020204030204" pitchFamily="34" charset="0"/>
                <a:cs typeface="Arial" panose="020B0604020202020204" pitchFamily="34" charset="0"/>
                <a:hlinkClick r:id="rId8"/>
              </a:rPr>
              <a:t>oqd.avaluacio@uab.cat</a:t>
            </a:r>
            <a:endParaRPr lang="es-ES" sz="2000" dirty="0">
              <a:solidFill>
                <a:schemeClr val="tx1">
                  <a:lumMod val="95000"/>
                  <a:lumOff val="5000"/>
                </a:schemeClr>
              </a:solidFill>
              <a:latin typeface="Calibri" panose="020F0502020204030204" pitchFamily="34" charset="0"/>
              <a:cs typeface="Arial" panose="020B0604020202020204" pitchFamily="34" charset="0"/>
            </a:endParaRPr>
          </a:p>
          <a:p>
            <a:pPr fontAlgn="base">
              <a:spcBef>
                <a:spcPct val="0"/>
              </a:spcBef>
              <a:spcAft>
                <a:spcPct val="0"/>
              </a:spcAft>
            </a:pPr>
            <a:r>
              <a:rPr lang="es-ES" sz="2000" dirty="0">
                <a:solidFill>
                  <a:schemeClr val="tx1">
                    <a:lumMod val="95000"/>
                    <a:lumOff val="5000"/>
                  </a:schemeClr>
                </a:solidFill>
                <a:latin typeface="Calibri" panose="020F0502020204030204" pitchFamily="34" charset="0"/>
                <a:cs typeface="Arial" panose="020B0604020202020204" pitchFamily="34" charset="0"/>
              </a:rPr>
              <a:t>                   	93.581.23.89</a:t>
            </a:r>
          </a:p>
          <a:p>
            <a:pPr fontAlgn="base">
              <a:spcBef>
                <a:spcPct val="0"/>
              </a:spcBef>
              <a:spcAft>
                <a:spcPct val="0"/>
              </a:spcAft>
            </a:pPr>
            <a:endParaRPr lang="es-ES" sz="2000" dirty="0">
              <a:solidFill>
                <a:schemeClr val="tx1">
                  <a:lumMod val="95000"/>
                  <a:lumOff val="5000"/>
                </a:schemeClr>
              </a:solidFill>
              <a:latin typeface="Calibri" panose="020F0502020204030204" pitchFamily="34" charset="0"/>
              <a:cs typeface="Arial" panose="020B0604020202020204" pitchFamily="34" charset="0"/>
            </a:endParaRPr>
          </a:p>
          <a:p>
            <a:pPr fontAlgn="base">
              <a:spcBef>
                <a:spcPct val="0"/>
              </a:spcBef>
              <a:spcAft>
                <a:spcPct val="0"/>
              </a:spcAft>
            </a:pPr>
            <a:r>
              <a:rPr lang="es-ES" sz="2000" dirty="0">
                <a:solidFill>
                  <a:schemeClr val="tx1">
                    <a:lumMod val="95000"/>
                    <a:lumOff val="5000"/>
                  </a:schemeClr>
                </a:solidFill>
                <a:latin typeface="Calibri" panose="020F0502020204030204" pitchFamily="34" charset="0"/>
                <a:cs typeface="Arial" panose="020B0604020202020204" pitchFamily="34" charset="0"/>
                <a:hlinkClick r:id="rId9"/>
              </a:rPr>
              <a:t>https://videosdigitals.uab.cat/video/19/playVideo.php?mm=13335&amp;lang</a:t>
            </a:r>
            <a:r>
              <a:rPr lang="es-ES" sz="2000">
                <a:solidFill>
                  <a:schemeClr val="tx1">
                    <a:lumMod val="95000"/>
                    <a:lumOff val="5000"/>
                  </a:schemeClr>
                </a:solidFill>
                <a:latin typeface="Calibri" panose="020F0502020204030204" pitchFamily="34" charset="0"/>
                <a:cs typeface="Arial" panose="020B0604020202020204" pitchFamily="34" charset="0"/>
                <a:hlinkClick r:id="rId9"/>
              </a:rPr>
              <a:t>=CA</a:t>
            </a:r>
            <a:endParaRPr lang="es-ES" sz="2000" dirty="0">
              <a:solidFill>
                <a:schemeClr val="tx1">
                  <a:lumMod val="95000"/>
                  <a:lumOff val="5000"/>
                </a:schemeClr>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25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3DF5F-57A0-322E-B27D-2B7BC1CD6797}"/>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A4FCE0D3-77C5-359C-9E64-91ABF88ED4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31F24BB1-4A0A-AE73-B028-705A91BD551F}"/>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BBEB44BE-D7F7-8416-7767-8845DEDEE83C}"/>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48</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9D13461D-4AA4-2D80-2819-09F8493DA0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C85878A1-FCB6-2A32-5563-2C15DA60CCB5}"/>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25CC29A4-A1CB-D347-8DC7-6BE03400D894}"/>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Resultats convocatòria 2024</a:t>
            </a:r>
          </a:p>
        </p:txBody>
      </p:sp>
      <p:sp>
        <p:nvSpPr>
          <p:cNvPr id="4" name="CuadroTexto 5">
            <a:extLst>
              <a:ext uri="{FF2B5EF4-FFF2-40B4-BE49-F238E27FC236}">
                <a16:creationId xmlns:a16="http://schemas.microsoft.com/office/drawing/2014/main" id="{087E9BE6-92BB-5259-C709-2741F34A2877}"/>
              </a:ext>
            </a:extLst>
          </p:cNvPr>
          <p:cNvSpPr txBox="1"/>
          <p:nvPr/>
        </p:nvSpPr>
        <p:spPr>
          <a:xfrm>
            <a:off x="328544" y="842986"/>
            <a:ext cx="8784976" cy="3792833"/>
          </a:xfrm>
          <a:prstGeom prst="rect">
            <a:avLst/>
          </a:prstGeom>
          <a:noFill/>
        </p:spPr>
        <p:txBody>
          <a:bodyPr wrap="square" rtlCol="0">
            <a:spAutoFit/>
          </a:bodyPr>
          <a:lstStyle/>
          <a:p>
            <a:pPr>
              <a:lnSpc>
                <a:spcPct val="105000"/>
              </a:lnSpc>
              <a:spcBef>
                <a:spcPts val="200"/>
              </a:spcBef>
              <a:spcAft>
                <a:spcPts val="200"/>
              </a:spcAft>
              <a:tabLst>
                <a:tab pos="2700020" algn="ctr"/>
                <a:tab pos="5400040" algn="r"/>
              </a:tabLst>
            </a:pPr>
            <a:r>
              <a:rPr lang="ca-ES" b="1" dirty="0">
                <a:solidFill>
                  <a:srgbClr val="FFC000"/>
                </a:solidFill>
              </a:rPr>
              <a:t>512</a:t>
            </a:r>
            <a:r>
              <a:rPr lang="ca-ES" b="1" dirty="0"/>
              <a:t> </a:t>
            </a:r>
            <a:r>
              <a:rPr lang="ca-ES" dirty="0"/>
              <a:t>Professorat als que s’envia el full de dades</a:t>
            </a:r>
          </a:p>
          <a:p>
            <a:pPr>
              <a:lnSpc>
                <a:spcPct val="105000"/>
              </a:lnSpc>
              <a:spcBef>
                <a:spcPts val="200"/>
              </a:spcBef>
              <a:spcAft>
                <a:spcPts val="200"/>
              </a:spcAft>
              <a:tabLst>
                <a:tab pos="2700020" algn="ctr"/>
                <a:tab pos="5400040" algn="r"/>
              </a:tabLst>
            </a:pPr>
            <a:r>
              <a:rPr lang="ca-ES" dirty="0"/>
              <a:t>		(no disposen del tram viu)</a:t>
            </a:r>
          </a:p>
          <a:p>
            <a:pPr>
              <a:lnSpc>
                <a:spcPct val="105000"/>
              </a:lnSpc>
              <a:spcBef>
                <a:spcPts val="200"/>
              </a:spcBef>
              <a:spcAft>
                <a:spcPts val="200"/>
              </a:spcAft>
              <a:tabLst>
                <a:tab pos="2700020" algn="ctr"/>
                <a:tab pos="5400040" algn="r"/>
              </a:tabLst>
            </a:pPr>
            <a:r>
              <a:rPr lang="ca-ES" b="1" dirty="0">
                <a:solidFill>
                  <a:srgbClr val="FFC000"/>
                </a:solidFill>
              </a:rPr>
              <a:t>309</a:t>
            </a:r>
            <a:r>
              <a:rPr lang="ca-ES" b="1" dirty="0"/>
              <a:t>  </a:t>
            </a:r>
            <a:r>
              <a:rPr lang="ca-ES" dirty="0"/>
              <a:t>Professorat presentat</a:t>
            </a:r>
          </a:p>
          <a:p>
            <a:pPr>
              <a:lnSpc>
                <a:spcPct val="105000"/>
              </a:lnSpc>
              <a:spcBef>
                <a:spcPts val="200"/>
              </a:spcBef>
              <a:spcAft>
                <a:spcPts val="200"/>
              </a:spcAft>
              <a:tabLst>
                <a:tab pos="2700020" algn="ctr"/>
                <a:tab pos="5400040" algn="r"/>
              </a:tabLst>
            </a:pPr>
            <a:r>
              <a:rPr lang="ca-ES" dirty="0"/>
              <a:t>		</a:t>
            </a:r>
            <a:endParaRPr lang="ca-ES" sz="1600" dirty="0"/>
          </a:p>
          <a:p>
            <a:pPr>
              <a:lnSpc>
                <a:spcPct val="105000"/>
              </a:lnSpc>
              <a:spcBef>
                <a:spcPts val="200"/>
              </a:spcBef>
              <a:spcAft>
                <a:spcPts val="200"/>
              </a:spcAft>
              <a:tabLst>
                <a:tab pos="2700020" algn="ctr"/>
                <a:tab pos="5400040" algn="r"/>
              </a:tabLst>
            </a:pPr>
            <a:r>
              <a:rPr lang="ca-ES" b="1" dirty="0"/>
              <a:t>           </a:t>
            </a:r>
            <a:r>
              <a:rPr lang="ca-ES" b="1" dirty="0">
                <a:solidFill>
                  <a:srgbClr val="FFC000"/>
                </a:solidFill>
              </a:rPr>
              <a:t>297</a:t>
            </a:r>
            <a:r>
              <a:rPr lang="ca-ES" b="1" dirty="0"/>
              <a:t> </a:t>
            </a:r>
            <a:r>
              <a:rPr lang="ca-ES" dirty="0"/>
              <a:t>Avaluats</a:t>
            </a:r>
          </a:p>
          <a:p>
            <a:pPr>
              <a:lnSpc>
                <a:spcPct val="105000"/>
              </a:lnSpc>
              <a:spcBef>
                <a:spcPts val="200"/>
              </a:spcBef>
              <a:spcAft>
                <a:spcPts val="200"/>
              </a:spcAft>
              <a:tabLst>
                <a:tab pos="2700020" algn="ctr"/>
                <a:tab pos="5400040" algn="r"/>
              </a:tabLst>
            </a:pPr>
            <a:r>
              <a:rPr lang="ca-ES" dirty="0"/>
              <a:t> 	</a:t>
            </a:r>
            <a:r>
              <a:rPr lang="ca-ES" b="1" dirty="0">
                <a:solidFill>
                  <a:srgbClr val="FFC000"/>
                </a:solidFill>
              </a:rPr>
              <a:t>271</a:t>
            </a:r>
            <a:r>
              <a:rPr lang="ca-ES" dirty="0">
                <a:solidFill>
                  <a:srgbClr val="FFC000"/>
                </a:solidFill>
              </a:rPr>
              <a:t>(91,25</a:t>
            </a:r>
            <a:r>
              <a:rPr lang="ca-ES" dirty="0"/>
              <a:t>%): favorablement </a:t>
            </a:r>
          </a:p>
          <a:p>
            <a:pPr>
              <a:lnSpc>
                <a:spcPct val="105000"/>
              </a:lnSpc>
              <a:spcBef>
                <a:spcPts val="200"/>
              </a:spcBef>
              <a:spcAft>
                <a:spcPts val="200"/>
              </a:spcAft>
              <a:tabLst>
                <a:tab pos="2700020" algn="ctr"/>
                <a:tab pos="5400040" algn="r"/>
              </a:tabLst>
            </a:pPr>
            <a:r>
              <a:rPr lang="ca-ES" b="1">
                <a:solidFill>
                  <a:srgbClr val="FFC000"/>
                </a:solidFill>
              </a:rPr>
              <a:t>	         26</a:t>
            </a:r>
            <a:r>
              <a:rPr lang="ca-ES">
                <a:solidFill>
                  <a:srgbClr val="FFC000"/>
                </a:solidFill>
              </a:rPr>
              <a:t> (8,75</a:t>
            </a:r>
            <a:r>
              <a:rPr lang="ca-ES"/>
              <a:t>%): desfavorablement</a:t>
            </a:r>
            <a:endParaRPr lang="ca-ES" dirty="0"/>
          </a:p>
          <a:p>
            <a:pPr>
              <a:lnSpc>
                <a:spcPct val="105000"/>
              </a:lnSpc>
              <a:spcBef>
                <a:spcPts val="200"/>
              </a:spcBef>
              <a:spcAft>
                <a:spcPts val="200"/>
              </a:spcAft>
              <a:tabLst>
                <a:tab pos="2700020" algn="ctr"/>
                <a:tab pos="5400040" algn="r"/>
              </a:tabLst>
            </a:pPr>
            <a:endParaRPr lang="ca-ES" dirty="0">
              <a:latin typeface="Calibri"/>
              <a:ea typeface="Calibri"/>
              <a:cs typeface="Times New Roman"/>
            </a:endParaRPr>
          </a:p>
          <a:p>
            <a:pPr>
              <a:lnSpc>
                <a:spcPct val="105000"/>
              </a:lnSpc>
              <a:spcBef>
                <a:spcPts val="200"/>
              </a:spcBef>
              <a:spcAft>
                <a:spcPts val="200"/>
              </a:spcAft>
              <a:tabLst>
                <a:tab pos="2700020" algn="ctr"/>
                <a:tab pos="5400040" algn="r"/>
              </a:tabLst>
            </a:pPr>
            <a:r>
              <a:rPr lang="es-ES" dirty="0"/>
              <a:t>		</a:t>
            </a:r>
            <a:r>
              <a:rPr lang="es-ES" b="1" dirty="0">
                <a:solidFill>
                  <a:srgbClr val="FFC000"/>
                </a:solidFill>
              </a:rPr>
              <a:t>24</a:t>
            </a:r>
            <a:r>
              <a:rPr lang="es-ES" dirty="0"/>
              <a:t> </a:t>
            </a:r>
            <a:r>
              <a:rPr lang="es-ES" dirty="0" err="1"/>
              <a:t>amb</a:t>
            </a:r>
            <a:r>
              <a:rPr lang="es-ES" dirty="0"/>
              <a:t> </a:t>
            </a:r>
            <a:r>
              <a:rPr lang="es-ES" dirty="0" err="1"/>
              <a:t>màxima</a:t>
            </a:r>
            <a:r>
              <a:rPr lang="es-ES" dirty="0"/>
              <a:t> </a:t>
            </a:r>
            <a:r>
              <a:rPr lang="es-ES" dirty="0" err="1"/>
              <a:t>valoració</a:t>
            </a:r>
            <a:r>
              <a:rPr lang="es-ES" dirty="0"/>
              <a:t>: cinc “A”(</a:t>
            </a:r>
            <a:r>
              <a:rPr lang="es-ES" dirty="0">
                <a:solidFill>
                  <a:srgbClr val="FFC000"/>
                </a:solidFill>
              </a:rPr>
              <a:t>8,8</a:t>
            </a:r>
            <a:r>
              <a:rPr lang="es-ES" dirty="0"/>
              <a:t>%) </a:t>
            </a:r>
          </a:p>
          <a:p>
            <a:pPr>
              <a:lnSpc>
                <a:spcPct val="105000"/>
              </a:lnSpc>
              <a:spcBef>
                <a:spcPts val="200"/>
              </a:spcBef>
              <a:spcAft>
                <a:spcPts val="200"/>
              </a:spcAft>
              <a:tabLst>
                <a:tab pos="2700020" algn="ctr"/>
                <a:tab pos="5400040" algn="r"/>
              </a:tabLst>
            </a:pPr>
            <a:r>
              <a:rPr lang="es-ES" dirty="0"/>
              <a:t>		</a:t>
            </a:r>
            <a:r>
              <a:rPr lang="es-ES" b="1" dirty="0">
                <a:solidFill>
                  <a:srgbClr val="FFC000"/>
                </a:solidFill>
              </a:rPr>
              <a:t>31</a:t>
            </a:r>
            <a:r>
              <a:rPr lang="es-ES" dirty="0"/>
              <a:t> </a:t>
            </a:r>
            <a:r>
              <a:rPr lang="es-ES" dirty="0" err="1"/>
              <a:t>amb</a:t>
            </a:r>
            <a:r>
              <a:rPr lang="es-ES" dirty="0"/>
              <a:t> </a:t>
            </a:r>
            <a:r>
              <a:rPr lang="es-ES" dirty="0" err="1"/>
              <a:t>quatre</a:t>
            </a:r>
            <a:r>
              <a:rPr lang="es-ES" dirty="0"/>
              <a:t> “A” i una “B” (</a:t>
            </a:r>
            <a:r>
              <a:rPr lang="es-ES" dirty="0">
                <a:solidFill>
                  <a:srgbClr val="FFC000"/>
                </a:solidFill>
              </a:rPr>
              <a:t>11,4</a:t>
            </a:r>
            <a:r>
              <a:rPr lang="es-ES" dirty="0"/>
              <a:t>%)</a:t>
            </a:r>
            <a:endParaRPr lang="ca-ES" dirty="0">
              <a:latin typeface="Calibri"/>
              <a:ea typeface="Calibri"/>
              <a:cs typeface="Times New Roman"/>
            </a:endParaRPr>
          </a:p>
          <a:p>
            <a:pPr>
              <a:lnSpc>
                <a:spcPct val="105000"/>
              </a:lnSpc>
              <a:spcBef>
                <a:spcPts val="200"/>
              </a:spcBef>
              <a:spcAft>
                <a:spcPts val="200"/>
              </a:spcAft>
              <a:tabLst>
                <a:tab pos="2700020" algn="ctr"/>
                <a:tab pos="5400040" algn="r"/>
              </a:tabLst>
            </a:pPr>
            <a:endParaRPr lang="ca-ES" dirty="0">
              <a:latin typeface="Calibri"/>
              <a:ea typeface="Calibri"/>
              <a:cs typeface="Times New Roman"/>
            </a:endParaRPr>
          </a:p>
        </p:txBody>
      </p:sp>
    </p:spTree>
    <p:extLst>
      <p:ext uri="{BB962C8B-B14F-4D97-AF65-F5344CB8AC3E}">
        <p14:creationId xmlns:p14="http://schemas.microsoft.com/office/powerpoint/2010/main" val="251330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ACE2B-68B1-3C61-36BF-AD1C08A2A322}"/>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BDB33804-6E01-8B33-DCF8-EA7A5BDA62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a:extLst>
              <a:ext uri="{FF2B5EF4-FFF2-40B4-BE49-F238E27FC236}">
                <a16:creationId xmlns:a16="http://schemas.microsoft.com/office/drawing/2014/main" id="{6B7FD3F5-07A0-9C95-33B2-7CF7D1D51B6B}"/>
              </a:ext>
            </a:extLst>
          </p:cNvPr>
          <p:cNvSpPr/>
          <p:nvPr/>
        </p:nvSpPr>
        <p:spPr>
          <a:xfrm>
            <a:off x="346225" y="1106658"/>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a:extLst>
              <a:ext uri="{FF2B5EF4-FFF2-40B4-BE49-F238E27FC236}">
                <a16:creationId xmlns:a16="http://schemas.microsoft.com/office/drawing/2014/main" id="{1EF472FE-40B9-6F89-9E4E-5FB51A15597C}"/>
              </a:ext>
            </a:extLst>
          </p:cNvPr>
          <p:cNvSpPr txBox="1"/>
          <p:nvPr/>
        </p:nvSpPr>
        <p:spPr>
          <a:xfrm>
            <a:off x="196456" y="180070"/>
            <a:ext cx="7601664" cy="824841"/>
          </a:xfrm>
          <a:prstGeom prst="rect">
            <a:avLst/>
          </a:prstGeom>
          <a:noFill/>
        </p:spPr>
        <p:txBody>
          <a:bodyPr wrap="square" rtlCol="0">
            <a:spAutoFit/>
          </a:bodyPr>
          <a:lstStyle/>
          <a:p>
            <a:pPr>
              <a:lnSpc>
                <a:spcPct val="85000"/>
              </a:lnSpc>
            </a:pPr>
            <a:r>
              <a:rPr lang="is-IS" sz="2800" b="1" dirty="0">
                <a:solidFill>
                  <a:srgbClr val="3BAF29"/>
                </a:solidFill>
                <a:latin typeface="Arial"/>
                <a:cs typeface="Arial"/>
              </a:rPr>
              <a:t>AVALUACIÓ DE L‘ACTIVITAT DOCENT</a:t>
            </a:r>
          </a:p>
          <a:p>
            <a:pPr>
              <a:lnSpc>
                <a:spcPct val="85000"/>
              </a:lnSpc>
            </a:pPr>
            <a:r>
              <a:rPr lang="is-IS" sz="2800" b="1" dirty="0">
                <a:solidFill>
                  <a:srgbClr val="3BAF29"/>
                </a:solidFill>
                <a:latin typeface="Arial"/>
                <a:cs typeface="Arial"/>
              </a:rPr>
              <a:t>i Tram docent autonòmic</a:t>
            </a:r>
            <a:endParaRPr lang="ca-ES" sz="2800" b="1" dirty="0">
              <a:solidFill>
                <a:srgbClr val="3BAF29"/>
              </a:solidFill>
              <a:latin typeface="Arial"/>
              <a:cs typeface="Arial"/>
            </a:endParaRPr>
          </a:p>
        </p:txBody>
      </p:sp>
      <p:sp>
        <p:nvSpPr>
          <p:cNvPr id="2" name="CuadroTexto 1">
            <a:extLst>
              <a:ext uri="{FF2B5EF4-FFF2-40B4-BE49-F238E27FC236}">
                <a16:creationId xmlns:a16="http://schemas.microsoft.com/office/drawing/2014/main" id="{7507878C-D7E6-9F4E-B40A-53863FA5625C}"/>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97E213FC-6D1D-7691-D29C-D7B1FFFE6C41}"/>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978C16C7-8506-B1BD-7B07-A6082C6C85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
        <p:nvSpPr>
          <p:cNvPr id="12" name="CuadroTexto 3">
            <a:extLst>
              <a:ext uri="{FF2B5EF4-FFF2-40B4-BE49-F238E27FC236}">
                <a16:creationId xmlns:a16="http://schemas.microsoft.com/office/drawing/2014/main" id="{9ED7D72D-524E-BF6D-9D59-A034F0C0C0B0}"/>
              </a:ext>
            </a:extLst>
          </p:cNvPr>
          <p:cNvSpPr txBox="1"/>
          <p:nvPr/>
        </p:nvSpPr>
        <p:spPr>
          <a:xfrm>
            <a:off x="1069293" y="9867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Convocatòria 2025</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130494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158A4-577E-4C94-6C32-6779BCBABAD7}"/>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7DC80B73-2B86-6938-9185-B9D2507A2D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4" name="Rectángulo 3">
            <a:extLst>
              <a:ext uri="{FF2B5EF4-FFF2-40B4-BE49-F238E27FC236}">
                <a16:creationId xmlns:a16="http://schemas.microsoft.com/office/drawing/2014/main" id="{E6512BFF-5822-A5D0-AD05-CE313120E1D4}"/>
              </a:ext>
            </a:extLst>
          </p:cNvPr>
          <p:cNvSpPr/>
          <p:nvPr/>
        </p:nvSpPr>
        <p:spPr>
          <a:xfrm>
            <a:off x="346225" y="1106658"/>
            <a:ext cx="989264" cy="53891"/>
          </a:xfrm>
          <a:prstGeom prst="rect">
            <a:avLst/>
          </a:prstGeom>
          <a:solidFill>
            <a:srgbClr val="3AAF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CuadroTexto 9">
            <a:extLst>
              <a:ext uri="{FF2B5EF4-FFF2-40B4-BE49-F238E27FC236}">
                <a16:creationId xmlns:a16="http://schemas.microsoft.com/office/drawing/2014/main" id="{33A6EBC1-3573-107D-7AE3-DC4F832D9778}"/>
              </a:ext>
            </a:extLst>
          </p:cNvPr>
          <p:cNvSpPr txBox="1"/>
          <p:nvPr/>
        </p:nvSpPr>
        <p:spPr>
          <a:xfrm>
            <a:off x="196456" y="180070"/>
            <a:ext cx="7601664" cy="824841"/>
          </a:xfrm>
          <a:prstGeom prst="rect">
            <a:avLst/>
          </a:prstGeom>
          <a:noFill/>
        </p:spPr>
        <p:txBody>
          <a:bodyPr wrap="square" rtlCol="0">
            <a:spAutoFit/>
          </a:bodyPr>
          <a:lstStyle/>
          <a:p>
            <a:pPr>
              <a:lnSpc>
                <a:spcPct val="85000"/>
              </a:lnSpc>
            </a:pPr>
            <a:r>
              <a:rPr lang="is-IS" sz="2800" b="1" dirty="0">
                <a:solidFill>
                  <a:srgbClr val="3BAF29"/>
                </a:solidFill>
                <a:latin typeface="Arial"/>
                <a:cs typeface="Arial"/>
              </a:rPr>
              <a:t>AVALUACIÓ DE L‘ACTIVITAT DOCENT</a:t>
            </a:r>
          </a:p>
          <a:p>
            <a:pPr>
              <a:lnSpc>
                <a:spcPct val="85000"/>
              </a:lnSpc>
            </a:pPr>
            <a:r>
              <a:rPr lang="is-IS" sz="2800" b="1" dirty="0">
                <a:solidFill>
                  <a:srgbClr val="3BAF29"/>
                </a:solidFill>
                <a:latin typeface="Arial"/>
                <a:cs typeface="Arial"/>
              </a:rPr>
              <a:t>i Tram docent autonòmic</a:t>
            </a:r>
            <a:endParaRPr lang="ca-ES" sz="2800" b="1" dirty="0">
              <a:solidFill>
                <a:srgbClr val="3BAF29"/>
              </a:solidFill>
              <a:latin typeface="Arial"/>
              <a:cs typeface="Arial"/>
            </a:endParaRPr>
          </a:p>
        </p:txBody>
      </p:sp>
      <p:sp>
        <p:nvSpPr>
          <p:cNvPr id="2" name="CuadroTexto 1">
            <a:extLst>
              <a:ext uri="{FF2B5EF4-FFF2-40B4-BE49-F238E27FC236}">
                <a16:creationId xmlns:a16="http://schemas.microsoft.com/office/drawing/2014/main" id="{FA1C532E-FFA4-F302-5984-FE55ECF67839}"/>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734EC219-C55D-164B-5450-9F9BCDC43E6C}"/>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96BA6E24-FDEC-AF26-98D2-35DA567C34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
        <p:nvSpPr>
          <p:cNvPr id="12" name="CuadroTexto 3">
            <a:extLst>
              <a:ext uri="{FF2B5EF4-FFF2-40B4-BE49-F238E27FC236}">
                <a16:creationId xmlns:a16="http://schemas.microsoft.com/office/drawing/2014/main" id="{15E1375D-A13B-054B-3FE1-2821097F6E54}"/>
              </a:ext>
            </a:extLst>
          </p:cNvPr>
          <p:cNvSpPr txBox="1"/>
          <p:nvPr/>
        </p:nvSpPr>
        <p:spPr>
          <a:xfrm>
            <a:off x="1069293" y="986700"/>
            <a:ext cx="5616624" cy="3170099"/>
          </a:xfrm>
          <a:prstGeom prst="rect">
            <a:avLst/>
          </a:prstGeom>
          <a:noFill/>
        </p:spPr>
        <p:txBody>
          <a:bodyPr wrap="square" rtlCol="0">
            <a:spAutoFit/>
          </a:bodyPr>
          <a:lstStyle/>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25000"/>
                  </a:schemeClr>
                </a:solidFill>
                <a:latin typeface="Calibri" panose="020F0502020204030204" pitchFamily="34" charset="0"/>
              </a:rPr>
              <a:t>Context i marc normatiu</a:t>
            </a:r>
          </a:p>
          <a:p>
            <a:pPr marL="914400" lvl="1" indent="-457200">
              <a:buFont typeface="+mj-lt"/>
              <a:buAutoNum type="arabicPeriod"/>
            </a:pPr>
            <a:endParaRPr lang="ca-ES" sz="2000" b="1" dirty="0">
              <a:solidFill>
                <a:schemeClr val="bg2">
                  <a:lumMod val="2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Requisits de participació</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Convocatòria 2025</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Indicadors d’avaluació</a:t>
            </a:r>
          </a:p>
          <a:p>
            <a:pPr marL="971550" lvl="1" indent="-514350">
              <a:buFont typeface="+mj-lt"/>
              <a:buAutoNum type="arabicPeriod"/>
            </a:pPr>
            <a:endParaRPr lang="ca-ES" sz="2000" b="1" dirty="0">
              <a:solidFill>
                <a:schemeClr val="bg2">
                  <a:lumMod val="75000"/>
                </a:schemeClr>
              </a:solidFill>
              <a:latin typeface="Calibri" panose="020F0502020204030204" pitchFamily="34" charset="0"/>
            </a:endParaRPr>
          </a:p>
          <a:p>
            <a:pPr marL="971550" lvl="1" indent="-514350">
              <a:buFont typeface="+mj-lt"/>
              <a:buAutoNum type="arabicPeriod"/>
            </a:pPr>
            <a:r>
              <a:rPr lang="ca-ES" sz="2000" b="1" dirty="0">
                <a:solidFill>
                  <a:schemeClr val="bg2">
                    <a:lumMod val="75000"/>
                  </a:schemeClr>
                </a:solidFill>
                <a:latin typeface="Calibri" panose="020F0502020204030204" pitchFamily="34" charset="0"/>
              </a:rPr>
              <a:t>Informació i contacte</a:t>
            </a:r>
          </a:p>
        </p:txBody>
      </p:sp>
    </p:spTree>
    <p:extLst>
      <p:ext uri="{BB962C8B-B14F-4D97-AF65-F5344CB8AC3E}">
        <p14:creationId xmlns:p14="http://schemas.microsoft.com/office/powerpoint/2010/main" val="421373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F03F-073F-0216-6E32-B2331196FA04}"/>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8346F3C6-B3EA-8734-FFB6-80CF446E0D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1BFADDF9-7B1E-2399-DBB6-96774BA86946}"/>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8048231A-DC9F-746E-88DB-AD0BDD536CA8}"/>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92197E31-C1D0-2A2C-F4B5-B9D42FD33C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CB21E5C2-D0EC-F00A-D9D8-1A5D12CC4445}"/>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8EC4FEBF-AC1D-DD13-9D4F-20BA0EE1F865}"/>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1. Context i marc normatiu</a:t>
            </a:r>
          </a:p>
        </p:txBody>
      </p:sp>
      <p:graphicFrame>
        <p:nvGraphicFramePr>
          <p:cNvPr id="17" name="Diagrama 16">
            <a:extLst>
              <a:ext uri="{FF2B5EF4-FFF2-40B4-BE49-F238E27FC236}">
                <a16:creationId xmlns:a16="http://schemas.microsoft.com/office/drawing/2014/main" id="{2EBDFB6F-F4C0-1D17-D717-596DC9BC56CF}"/>
              </a:ext>
            </a:extLst>
          </p:cNvPr>
          <p:cNvGraphicFramePr/>
          <p:nvPr>
            <p:extLst>
              <p:ext uri="{D42A27DB-BD31-4B8C-83A1-F6EECF244321}">
                <p14:modId xmlns:p14="http://schemas.microsoft.com/office/powerpoint/2010/main" val="1594229183"/>
              </p:ext>
            </p:extLst>
          </p:nvPr>
        </p:nvGraphicFramePr>
        <p:xfrm>
          <a:off x="88072" y="766724"/>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CuadroTexto 3">
            <a:extLst>
              <a:ext uri="{FF2B5EF4-FFF2-40B4-BE49-F238E27FC236}">
                <a16:creationId xmlns:a16="http://schemas.microsoft.com/office/drawing/2014/main" id="{AFA4EAA0-8F43-DC03-D960-A74AE1B17B6A}"/>
              </a:ext>
            </a:extLst>
          </p:cNvPr>
          <p:cNvSpPr txBox="1"/>
          <p:nvPr/>
        </p:nvSpPr>
        <p:spPr>
          <a:xfrm>
            <a:off x="195712" y="1424481"/>
            <a:ext cx="8784976" cy="3170099"/>
          </a:xfrm>
          <a:prstGeom prst="rect">
            <a:avLst/>
          </a:prstGeom>
          <a:noFill/>
        </p:spPr>
        <p:txBody>
          <a:bodyPr wrap="square" rtlCol="0">
            <a:spAutoFit/>
          </a:bodyPr>
          <a:lstStyle/>
          <a:p>
            <a:pPr marL="971550" lvl="1" indent="-514350">
              <a:buFont typeface="Wingdings" panose="05000000000000000000" pitchFamily="2" charset="2"/>
              <a:buChar char="q"/>
            </a:pPr>
            <a:r>
              <a:rPr lang="ca-ES" b="1" dirty="0">
                <a:solidFill>
                  <a:schemeClr val="bg2">
                    <a:lumMod val="25000"/>
                  </a:schemeClr>
                </a:solidFill>
                <a:latin typeface="Calibri" panose="020F0502020204030204" pitchFamily="34" charset="0"/>
              </a:rPr>
              <a:t>Llei 1/2003 d’Universitats de Catalunya, + Decrets i Ordres en relació a les retribucions addicionals per mèrits docents</a:t>
            </a:r>
          </a:p>
          <a:p>
            <a:pPr lvl="1"/>
            <a:r>
              <a:rPr lang="ca-ES" b="1" dirty="0">
                <a:solidFill>
                  <a:schemeClr val="bg2">
                    <a:lumMod val="25000"/>
                  </a:schemeClr>
                </a:solidFill>
                <a:latin typeface="Calibri" panose="020F0502020204030204" pitchFamily="34" charset="0"/>
              </a:rPr>
              <a:t>		</a:t>
            </a:r>
            <a:r>
              <a:rPr lang="ca-ES" b="1" dirty="0">
                <a:solidFill>
                  <a:schemeClr val="bg2">
                    <a:lumMod val="25000"/>
                  </a:schemeClr>
                </a:solidFill>
                <a:latin typeface="Calibri" panose="020F0502020204030204" pitchFamily="34" charset="0"/>
                <a:hlinkClick r:id="rId11"/>
              </a:rPr>
              <a:t>Convocatòries anuals específiques d’AQU Catalunya</a:t>
            </a:r>
            <a:endParaRPr lang="ca-ES" b="1" dirty="0">
              <a:solidFill>
                <a:schemeClr val="bg2">
                  <a:lumMod val="25000"/>
                </a:schemeClr>
              </a:solidFill>
              <a:latin typeface="Calibri" panose="020F0502020204030204" pitchFamily="34" charset="0"/>
            </a:endParaRPr>
          </a:p>
          <a:p>
            <a:pPr marL="971550" lvl="1" indent="-514350">
              <a:buFont typeface="Wingdings" panose="05000000000000000000" pitchFamily="2" charset="2"/>
              <a:buChar char="q"/>
            </a:pPr>
            <a:endParaRPr lang="ca-ES" b="1" dirty="0">
              <a:solidFill>
                <a:schemeClr val="bg2">
                  <a:lumMod val="25000"/>
                </a:schemeClr>
              </a:solidFill>
              <a:latin typeface="Calibri" panose="020F0502020204030204" pitchFamily="34" charset="0"/>
            </a:endParaRPr>
          </a:p>
          <a:p>
            <a:pPr marL="971550" lvl="1" indent="-514350">
              <a:buFont typeface="Wingdings" panose="05000000000000000000" pitchFamily="2" charset="2"/>
              <a:buChar char="q"/>
            </a:pPr>
            <a:r>
              <a:rPr lang="ca-ES" b="1" dirty="0">
                <a:solidFill>
                  <a:schemeClr val="bg2">
                    <a:lumMod val="25000"/>
                  </a:schemeClr>
                </a:solidFill>
                <a:latin typeface="Calibri" panose="020F0502020204030204" pitchFamily="34" charset="0"/>
                <a:hlinkClick r:id="rId12"/>
              </a:rPr>
              <a:t>Guia d’avaluació de l’activitat docent del professorat de la UAB </a:t>
            </a:r>
            <a:r>
              <a:rPr lang="ca-ES" b="1" dirty="0">
                <a:solidFill>
                  <a:schemeClr val="bg2">
                    <a:lumMod val="25000"/>
                  </a:schemeClr>
                </a:solidFill>
                <a:latin typeface="Calibri" panose="020F0502020204030204" pitchFamily="34" charset="0"/>
              </a:rPr>
              <a:t>     	</a:t>
            </a:r>
          </a:p>
          <a:p>
            <a:pPr lvl="1"/>
            <a:r>
              <a:rPr lang="ca-ES" b="1" dirty="0">
                <a:solidFill>
                  <a:schemeClr val="bg2">
                    <a:lumMod val="25000"/>
                  </a:schemeClr>
                </a:solidFill>
                <a:latin typeface="Calibri" panose="020F0502020204030204" pitchFamily="34" charset="0"/>
              </a:rPr>
              <a:t>		(Actualitzada per la Comissió de Personal Acadèmic en 2024 i aprovada 		pel Consell de Govern de la UAB en data 11/07/2024)</a:t>
            </a:r>
          </a:p>
          <a:p>
            <a:pPr lvl="1"/>
            <a:endParaRPr lang="ca-ES" b="1" dirty="0">
              <a:solidFill>
                <a:schemeClr val="bg2">
                  <a:lumMod val="25000"/>
                </a:schemeClr>
              </a:solidFill>
              <a:latin typeface="Calibri" panose="020F0502020204030204" pitchFamily="34" charset="0"/>
            </a:endParaRPr>
          </a:p>
          <a:p>
            <a:pPr marL="971550" lvl="1" indent="-514350">
              <a:buFont typeface="Wingdings" panose="05000000000000000000" pitchFamily="2" charset="2"/>
              <a:buChar char="q"/>
            </a:pPr>
            <a:r>
              <a:rPr lang="ca-ES" b="1" dirty="0">
                <a:solidFill>
                  <a:schemeClr val="bg2">
                    <a:lumMod val="25000"/>
                  </a:schemeClr>
                </a:solidFill>
                <a:latin typeface="Calibri" panose="020F0502020204030204" pitchFamily="34" charset="0"/>
              </a:rPr>
              <a:t>Procés de suport </a:t>
            </a:r>
            <a:r>
              <a:rPr lang="ca-ES" b="1" dirty="0">
                <a:solidFill>
                  <a:schemeClr val="bg2">
                    <a:lumMod val="25000"/>
                  </a:schemeClr>
                </a:solidFill>
                <a:latin typeface="Calibri" panose="020F0502020204030204" pitchFamily="34" charset="0"/>
                <a:hlinkClick r:id="rId13"/>
              </a:rPr>
              <a:t>PS09-Avaluació de l’activitat docent del professorat </a:t>
            </a:r>
            <a:r>
              <a:rPr lang="ca-ES" b="1" dirty="0">
                <a:solidFill>
                  <a:schemeClr val="bg2">
                    <a:lumMod val="25000"/>
                  </a:schemeClr>
                </a:solidFill>
                <a:latin typeface="Calibri" panose="020F0502020204030204" pitchFamily="34" charset="0"/>
              </a:rPr>
              <a:t>del </a:t>
            </a:r>
            <a:r>
              <a:rPr lang="ca-ES" b="1" dirty="0">
                <a:solidFill>
                  <a:schemeClr val="bg2">
                    <a:lumMod val="25000"/>
                  </a:schemeClr>
                </a:solidFill>
                <a:latin typeface="Calibri" panose="020F0502020204030204" pitchFamily="34" charset="0"/>
                <a:hlinkClick r:id="rId14"/>
              </a:rPr>
              <a:t>Sistema de Gestió Interna de la Qualitat transversal de la UAB</a:t>
            </a:r>
            <a:r>
              <a:rPr lang="ca-ES" b="1" dirty="0">
                <a:solidFill>
                  <a:schemeClr val="bg2">
                    <a:lumMod val="25000"/>
                  </a:schemeClr>
                </a:solidFill>
                <a:latin typeface="Calibri" panose="020F0502020204030204" pitchFamily="34" charset="0"/>
              </a:rPr>
              <a:t>.</a:t>
            </a:r>
          </a:p>
          <a:p>
            <a:pPr lvl="1"/>
            <a:r>
              <a:rPr lang="ca-ES" sz="2000" b="1" dirty="0">
                <a:solidFill>
                  <a:schemeClr val="bg2">
                    <a:lumMod val="25000"/>
                  </a:schemeClr>
                </a:solidFill>
                <a:latin typeface="Calibri" panose="020F0502020204030204" pitchFamily="34" charset="0"/>
              </a:rPr>
              <a:t>	</a:t>
            </a:r>
          </a:p>
        </p:txBody>
      </p:sp>
      <p:sp>
        <p:nvSpPr>
          <p:cNvPr id="19" name="Flecha doblada hacia arriba 2">
            <a:extLst>
              <a:ext uri="{FF2B5EF4-FFF2-40B4-BE49-F238E27FC236}">
                <a16:creationId xmlns:a16="http://schemas.microsoft.com/office/drawing/2014/main" id="{72B96994-88D6-4F2F-CBE6-F2DC63A7BED7}"/>
              </a:ext>
            </a:extLst>
          </p:cNvPr>
          <p:cNvSpPr/>
          <p:nvPr/>
        </p:nvSpPr>
        <p:spPr>
          <a:xfrm rot="5400000">
            <a:off x="1593101" y="2021489"/>
            <a:ext cx="288032" cy="288032"/>
          </a:xfrm>
          <a:prstGeom prst="bentUp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
        <p:nvSpPr>
          <p:cNvPr id="20" name="Flecha doblada hacia arriba 2">
            <a:extLst>
              <a:ext uri="{FF2B5EF4-FFF2-40B4-BE49-F238E27FC236}">
                <a16:creationId xmlns:a16="http://schemas.microsoft.com/office/drawing/2014/main" id="{3AECD730-94BF-252E-6AF2-D259BB7A9CB9}"/>
              </a:ext>
            </a:extLst>
          </p:cNvPr>
          <p:cNvSpPr/>
          <p:nvPr/>
        </p:nvSpPr>
        <p:spPr>
          <a:xfrm rot="5400000">
            <a:off x="1593101" y="2883687"/>
            <a:ext cx="288032" cy="288032"/>
          </a:xfrm>
          <a:prstGeom prst="bentUpArrow">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dirty="0"/>
          </a:p>
        </p:txBody>
      </p:sp>
    </p:spTree>
    <p:extLst>
      <p:ext uri="{BB962C8B-B14F-4D97-AF65-F5344CB8AC3E}">
        <p14:creationId xmlns:p14="http://schemas.microsoft.com/office/powerpoint/2010/main" val="205653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62FE-90D2-8509-3475-B476E44A8F5E}"/>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34CDC59F-AEC2-DA4D-5B66-269BCAD421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4C98D3F9-243A-D22C-2F7C-AC86EB7534B4}"/>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6DCB7B80-1354-0D61-A14C-CE660A952756}"/>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8</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466A337A-C4BD-04E5-2C97-645D975C4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4E1B4263-D032-29B1-7CBD-5AD0109B69BF}"/>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789D1835-ABDD-EE94-E267-063E27D61643}"/>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1. Context i marc normatiu</a:t>
            </a:r>
          </a:p>
        </p:txBody>
      </p:sp>
      <p:graphicFrame>
        <p:nvGraphicFramePr>
          <p:cNvPr id="17" name="Diagrama 16">
            <a:extLst>
              <a:ext uri="{FF2B5EF4-FFF2-40B4-BE49-F238E27FC236}">
                <a16:creationId xmlns:a16="http://schemas.microsoft.com/office/drawing/2014/main" id="{03A4761B-6ECA-4A31-3DC5-4A609E58768A}"/>
              </a:ext>
            </a:extLst>
          </p:cNvPr>
          <p:cNvGraphicFramePr/>
          <p:nvPr>
            <p:extLst>
              <p:ext uri="{D42A27DB-BD31-4B8C-83A1-F6EECF244321}">
                <p14:modId xmlns:p14="http://schemas.microsoft.com/office/powerpoint/2010/main" val="1110077831"/>
              </p:ext>
            </p:extLst>
          </p:nvPr>
        </p:nvGraphicFramePr>
        <p:xfrm>
          <a:off x="88072" y="769708"/>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8EEAE074-FE2C-05D8-63AA-C2496857188D}"/>
              </a:ext>
            </a:extLst>
          </p:cNvPr>
          <p:cNvSpPr txBox="1"/>
          <p:nvPr/>
        </p:nvSpPr>
        <p:spPr>
          <a:xfrm>
            <a:off x="179512" y="1424241"/>
            <a:ext cx="8784976" cy="2893100"/>
          </a:xfrm>
          <a:prstGeom prst="rect">
            <a:avLst/>
          </a:prstGeom>
          <a:noFill/>
        </p:spPr>
        <p:txBody>
          <a:bodyPr wrap="square" rtlCol="0">
            <a:spAutoFit/>
          </a:bodyPr>
          <a:lstStyle/>
          <a:p>
            <a:pPr marL="800100" lvl="1"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Anàlisi i reflexió del professorat sobre la seva tasca docent i promoure la millora continuada de la qualitat docent</a:t>
            </a:r>
          </a:p>
          <a:p>
            <a:pPr marL="800100" lvl="1" indent="-342900">
              <a:buFont typeface="Arial" panose="020B0604020202020204" pitchFamily="34" charset="0"/>
              <a:buChar char="•"/>
            </a:pPr>
            <a:endParaRPr lang="ca-ES" sz="2000" dirty="0">
              <a:solidFill>
                <a:schemeClr val="bg2">
                  <a:lumMod val="25000"/>
                </a:schemeClr>
              </a:solidFill>
              <a:latin typeface="Calibri" panose="020F0502020204030204" pitchFamily="34" charset="0"/>
            </a:endParaRPr>
          </a:p>
          <a:p>
            <a:pPr marL="800100" lvl="1"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Disposar d’informació per orientar la política de formació del professorat:</a:t>
            </a:r>
          </a:p>
          <a:p>
            <a:pPr lvl="2"/>
            <a:endParaRPr lang="ca-ES" dirty="0">
              <a:solidFill>
                <a:schemeClr val="bg2">
                  <a:lumMod val="25000"/>
                </a:schemeClr>
              </a:solidFill>
              <a:latin typeface="Calibri" panose="020F0502020204030204" pitchFamily="34" charset="0"/>
            </a:endParaRPr>
          </a:p>
          <a:p>
            <a:pPr marL="800100" lvl="1"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Finançament complementari de centres i departaments</a:t>
            </a:r>
          </a:p>
          <a:p>
            <a:pPr marL="800100" lvl="1" indent="-342900">
              <a:buFont typeface="Arial" panose="020B0604020202020204" pitchFamily="34" charset="0"/>
              <a:buChar char="•"/>
            </a:pPr>
            <a:endParaRPr lang="ca-ES" sz="2000" dirty="0">
              <a:solidFill>
                <a:schemeClr val="bg2">
                  <a:lumMod val="25000"/>
                </a:schemeClr>
              </a:solidFill>
              <a:latin typeface="Calibri" panose="020F0502020204030204" pitchFamily="34" charset="0"/>
            </a:endParaRPr>
          </a:p>
          <a:p>
            <a:pPr marL="800100" lvl="1" indent="-342900">
              <a:buFont typeface="Arial" panose="020B0604020202020204" pitchFamily="34" charset="0"/>
              <a:buChar char="•"/>
            </a:pPr>
            <a:r>
              <a:rPr lang="ca-ES" sz="2000" dirty="0">
                <a:solidFill>
                  <a:schemeClr val="bg2">
                    <a:lumMod val="25000"/>
                  </a:schemeClr>
                </a:solidFill>
                <a:latin typeface="Calibri" panose="020F0502020204030204" pitchFamily="34" charset="0"/>
              </a:rPr>
              <a:t>Formular propostes d’avaluació a AQU referents als complements addicionals (tram de docència) i la certificació de docència</a:t>
            </a:r>
          </a:p>
        </p:txBody>
      </p:sp>
    </p:spTree>
    <p:extLst>
      <p:ext uri="{BB962C8B-B14F-4D97-AF65-F5344CB8AC3E}">
        <p14:creationId xmlns:p14="http://schemas.microsoft.com/office/powerpoint/2010/main" val="9530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A3ABE-736B-F765-A6A8-E71CBB301304}"/>
            </a:ext>
          </a:extLst>
        </p:cNvPr>
        <p:cNvGrpSpPr/>
        <p:nvPr/>
      </p:nvGrpSpPr>
      <p:grpSpPr>
        <a:xfrm>
          <a:off x="0" y="0"/>
          <a:ext cx="0" cy="0"/>
          <a:chOff x="0" y="0"/>
          <a:chExt cx="0" cy="0"/>
        </a:xfrm>
      </p:grpSpPr>
      <p:pic>
        <p:nvPicPr>
          <p:cNvPr id="14" name="Imagen 13" descr="col1-.png">
            <a:extLst>
              <a:ext uri="{FF2B5EF4-FFF2-40B4-BE49-F238E27FC236}">
                <a16:creationId xmlns:a16="http://schemas.microsoft.com/office/drawing/2014/main" id="{E39258EB-EAFB-C8D8-CE22-4053E129E8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 t="89263" r="-196" b="239"/>
          <a:stretch/>
        </p:blipFill>
        <p:spPr>
          <a:xfrm>
            <a:off x="0" y="4423500"/>
            <a:ext cx="9176400" cy="720000"/>
          </a:xfrm>
          <a:prstGeom prst="rect">
            <a:avLst/>
          </a:prstGeom>
        </p:spPr>
      </p:pic>
      <p:sp>
        <p:nvSpPr>
          <p:cNvPr id="2" name="CuadroTexto 1">
            <a:extLst>
              <a:ext uri="{FF2B5EF4-FFF2-40B4-BE49-F238E27FC236}">
                <a16:creationId xmlns:a16="http://schemas.microsoft.com/office/drawing/2014/main" id="{F1940004-2C03-479B-E395-7E6203BA6BE4}"/>
              </a:ext>
            </a:extLst>
          </p:cNvPr>
          <p:cNvSpPr txBox="1"/>
          <p:nvPr/>
        </p:nvSpPr>
        <p:spPr>
          <a:xfrm>
            <a:off x="-931333" y="1299308"/>
            <a:ext cx="184666" cy="369332"/>
          </a:xfrm>
          <a:prstGeom prst="rect">
            <a:avLst/>
          </a:prstGeom>
          <a:noFill/>
        </p:spPr>
        <p:txBody>
          <a:bodyPr wrap="none" rtlCol="0">
            <a:spAutoFit/>
          </a:bodyPr>
          <a:lstStyle/>
          <a:p>
            <a:endParaRPr lang="ca-ES" dirty="0"/>
          </a:p>
        </p:txBody>
      </p:sp>
      <p:sp>
        <p:nvSpPr>
          <p:cNvPr id="5" name="Marcador de número de diapositiva 4">
            <a:extLst>
              <a:ext uri="{FF2B5EF4-FFF2-40B4-BE49-F238E27FC236}">
                <a16:creationId xmlns:a16="http://schemas.microsoft.com/office/drawing/2014/main" id="{2DE65BBB-5730-87E7-C2FE-BB6D7B464021}"/>
              </a:ext>
            </a:extLst>
          </p:cNvPr>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CA9AE374-AF6A-975D-4870-7C5E972D84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pic>
        <p:nvPicPr>
          <p:cNvPr id="11" name="Imatge 10">
            <a:extLst>
              <a:ext uri="{FF2B5EF4-FFF2-40B4-BE49-F238E27FC236}">
                <a16:creationId xmlns:a16="http://schemas.microsoft.com/office/drawing/2014/main" id="{B99D8B6D-6C95-FF04-D732-15A0DA406980}"/>
              </a:ext>
            </a:extLst>
          </p:cNvPr>
          <p:cNvPicPr>
            <a:picLocks noChangeAspect="1"/>
          </p:cNvPicPr>
          <p:nvPr/>
        </p:nvPicPr>
        <p:blipFill>
          <a:blip r:embed="rId5"/>
          <a:stretch>
            <a:fillRect/>
          </a:stretch>
        </p:blipFill>
        <p:spPr>
          <a:xfrm>
            <a:off x="0" y="0"/>
            <a:ext cx="9144000" cy="724471"/>
          </a:xfrm>
          <a:prstGeom prst="rect">
            <a:avLst/>
          </a:prstGeom>
        </p:spPr>
      </p:pic>
      <p:sp>
        <p:nvSpPr>
          <p:cNvPr id="12" name="CuadroTexto 10">
            <a:extLst>
              <a:ext uri="{FF2B5EF4-FFF2-40B4-BE49-F238E27FC236}">
                <a16:creationId xmlns:a16="http://schemas.microsoft.com/office/drawing/2014/main" id="{14F837D8-F7E4-E8E0-F4CF-C85662470DDB}"/>
              </a:ext>
            </a:extLst>
          </p:cNvPr>
          <p:cNvSpPr txBox="1">
            <a:spLocks noChangeArrowheads="1"/>
          </p:cNvSpPr>
          <p:nvPr/>
        </p:nvSpPr>
        <p:spPr bwMode="auto">
          <a:xfrm>
            <a:off x="88072" y="267"/>
            <a:ext cx="8784976" cy="769441"/>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ca-ES" sz="4400" b="1" dirty="0">
                <a:solidFill>
                  <a:schemeClr val="bg1">
                    <a:lumMod val="95000"/>
                  </a:schemeClr>
                </a:solidFill>
                <a:latin typeface="Calibri" panose="020F0502020204030204" pitchFamily="34" charset="0"/>
                <a:cs typeface="Arial" pitchFamily="34" charset="0"/>
              </a:rPr>
              <a:t>1. Context i marc normatiu</a:t>
            </a:r>
          </a:p>
        </p:txBody>
      </p:sp>
      <p:graphicFrame>
        <p:nvGraphicFramePr>
          <p:cNvPr id="17" name="Diagrama 16">
            <a:extLst>
              <a:ext uri="{FF2B5EF4-FFF2-40B4-BE49-F238E27FC236}">
                <a16:creationId xmlns:a16="http://schemas.microsoft.com/office/drawing/2014/main" id="{D85D2549-FFE7-011F-5B33-C0C00339FEE6}"/>
              </a:ext>
            </a:extLst>
          </p:cNvPr>
          <p:cNvGraphicFramePr/>
          <p:nvPr>
            <p:extLst>
              <p:ext uri="{D42A27DB-BD31-4B8C-83A1-F6EECF244321}">
                <p14:modId xmlns:p14="http://schemas.microsoft.com/office/powerpoint/2010/main" val="1002872593"/>
              </p:ext>
            </p:extLst>
          </p:nvPr>
        </p:nvGraphicFramePr>
        <p:xfrm>
          <a:off x="88072" y="742595"/>
          <a:ext cx="8784976" cy="504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CuadroTexto 3">
            <a:extLst>
              <a:ext uri="{FF2B5EF4-FFF2-40B4-BE49-F238E27FC236}">
                <a16:creationId xmlns:a16="http://schemas.microsoft.com/office/drawing/2014/main" id="{7ED6CA53-98FD-D590-E604-077B9F320DAF}"/>
              </a:ext>
            </a:extLst>
          </p:cNvPr>
          <p:cNvSpPr txBox="1"/>
          <p:nvPr/>
        </p:nvSpPr>
        <p:spPr>
          <a:xfrm>
            <a:off x="0" y="1267807"/>
            <a:ext cx="8784976" cy="3385542"/>
          </a:xfrm>
          <a:prstGeom prst="rect">
            <a:avLst/>
          </a:prstGeom>
          <a:noFill/>
        </p:spPr>
        <p:txBody>
          <a:bodyPr wrap="square" rtlCol="0">
            <a:spAutoFit/>
          </a:bodyPr>
          <a:lstStyle/>
          <a:p>
            <a:pPr lvl="1"/>
            <a:r>
              <a:rPr lang="ca-ES" dirty="0">
                <a:solidFill>
                  <a:schemeClr val="bg2">
                    <a:lumMod val="25000"/>
                  </a:schemeClr>
                </a:solidFill>
                <a:latin typeface="Calibri" panose="020F0502020204030204" pitchFamily="34" charset="0"/>
              </a:rPr>
              <a:t>Tenir el tram docent autonòmic vigent es considera:</a:t>
            </a:r>
          </a:p>
          <a:p>
            <a:pPr marL="800100" lvl="1" indent="-342900">
              <a:buFont typeface="Arial" panose="020B0604020202020204" pitchFamily="34" charset="0"/>
              <a:buChar char="•"/>
            </a:pPr>
            <a:endParaRPr lang="ca-ES" dirty="0">
              <a:solidFill>
                <a:schemeClr val="bg2">
                  <a:lumMod val="25000"/>
                </a:schemeClr>
              </a:solidFill>
              <a:latin typeface="Calibri" panose="020F0502020204030204" pitchFamily="34" charset="0"/>
            </a:endParaRPr>
          </a:p>
          <a:p>
            <a:pPr marL="1257300" lvl="2" indent="-342900">
              <a:buFont typeface="Arial" panose="020B0604020202020204" pitchFamily="34" charset="0"/>
              <a:buChar char="•"/>
            </a:pPr>
            <a:r>
              <a:rPr lang="ca-ES" dirty="0">
                <a:solidFill>
                  <a:schemeClr val="bg2">
                    <a:lumMod val="25000"/>
                  </a:schemeClr>
                </a:solidFill>
                <a:latin typeface="Calibri" panose="020F0502020204030204" pitchFamily="34" charset="0"/>
              </a:rPr>
              <a:t>un mèrit en les concessions d’ajuts per a la innovació, la millora docent i la recerca sobre docència</a:t>
            </a:r>
          </a:p>
          <a:p>
            <a:pPr marL="1257300" lvl="2" indent="-342900">
              <a:buFont typeface="Arial" panose="020B0604020202020204" pitchFamily="34" charset="0"/>
              <a:buChar char="•"/>
            </a:pPr>
            <a:r>
              <a:rPr lang="ca-ES" dirty="0">
                <a:solidFill>
                  <a:schemeClr val="bg2">
                    <a:lumMod val="25000"/>
                  </a:schemeClr>
                </a:solidFill>
                <a:latin typeface="Calibri" panose="020F0502020204030204" pitchFamily="34" charset="0"/>
              </a:rPr>
              <a:t>un requisit per poder optar a la concessió de premis i altres reconeixements de qualitat docent com ara el Premi d’Excel·lència Docent de la UAB</a:t>
            </a:r>
          </a:p>
          <a:p>
            <a:pPr marL="1257300" lvl="2" indent="-342900">
              <a:buFont typeface="Arial" panose="020B0604020202020204" pitchFamily="34" charset="0"/>
              <a:buChar char="•"/>
            </a:pPr>
            <a:r>
              <a:rPr lang="ca-ES" dirty="0">
                <a:solidFill>
                  <a:schemeClr val="bg2">
                    <a:lumMod val="25000"/>
                  </a:schemeClr>
                </a:solidFill>
                <a:latin typeface="Calibri" panose="020F0502020204030204" pitchFamily="34" charset="0"/>
              </a:rPr>
              <a:t>l'avaluació favorable és considerada un mèrit per l'Agència Nacional d'Avaluació de la Qualitat i Acreditació (ANECA) per a l'acreditació del professorat.</a:t>
            </a:r>
          </a:p>
          <a:p>
            <a:pPr marL="1257300" lvl="2" indent="-342900">
              <a:buFont typeface="Arial" panose="020B0604020202020204" pitchFamily="34" charset="0"/>
              <a:buChar char="•"/>
            </a:pPr>
            <a:r>
              <a:rPr lang="ca-ES" dirty="0">
                <a:solidFill>
                  <a:schemeClr val="bg2">
                    <a:lumMod val="25000"/>
                  </a:schemeClr>
                </a:solidFill>
                <a:latin typeface="Calibri" panose="020F0502020204030204" pitchFamily="34" charset="0"/>
              </a:rPr>
              <a:t>un requisit per formar part d’un tribunal de places de professorat i processos de promoció.</a:t>
            </a:r>
          </a:p>
          <a:p>
            <a:pPr marL="1257300" lvl="2" indent="-342900">
              <a:buFont typeface="Arial" panose="020B0604020202020204" pitchFamily="34" charset="0"/>
              <a:buChar char="•"/>
            </a:pPr>
            <a:endParaRPr lang="ca-ES" sz="1600" dirty="0">
              <a:solidFill>
                <a:schemeClr val="bg2">
                  <a:lumMod val="25000"/>
                </a:schemeClr>
              </a:solidFill>
              <a:latin typeface="Calibri" panose="020F0502020204030204" pitchFamily="34" charset="0"/>
            </a:endParaRPr>
          </a:p>
        </p:txBody>
      </p:sp>
    </p:spTree>
    <p:extLst>
      <p:ext uri="{BB962C8B-B14F-4D97-AF65-F5344CB8AC3E}">
        <p14:creationId xmlns:p14="http://schemas.microsoft.com/office/powerpoint/2010/main" val="4261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E2C775-683F-418D-82E2-9E87EF2D15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030E37-C8E1-46F7-BA09-5D520149D13C}">
  <ds:schemaRefs>
    <ds:schemaRef ds:uri="http://schemas.microsoft.com/office/infopath/2007/PartnerControls"/>
    <ds:schemaRef ds:uri="http://schemas.microsoft.com/office/2006/documentManagement/types"/>
    <ds:schemaRef ds:uri="http://purl.org/dc/terms/"/>
    <ds:schemaRef ds:uri="http://purl.org/dc/elements/1.1/"/>
    <ds:schemaRef ds:uri="http://purl.org/dc/dcmitype/"/>
    <ds:schemaRef ds:uri="ccf361f3-7d9d-47e4-9d86-af699410c5d4"/>
    <ds:schemaRef ds:uri="http://schemas.openxmlformats.org/package/2006/metadata/core-properties"/>
    <ds:schemaRef ds:uri="4323b3df-8132-45da-9814-5f12b4f3bf2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0A50B01-D5EE-435E-B9C8-25E1AB29FC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609</TotalTime>
  <Words>3478</Words>
  <Application>Microsoft Office PowerPoint</Application>
  <PresentationFormat>Presentació en pantalla (16:9)</PresentationFormat>
  <Paragraphs>753</Paragraphs>
  <Slides>48</Slides>
  <Notes>47</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48</vt:i4>
      </vt:variant>
    </vt:vector>
  </HeadingPairs>
  <TitlesOfParts>
    <vt:vector size="53" baseType="lpstr">
      <vt:lpstr>Arial</vt:lpstr>
      <vt:lpstr>Calibri</vt:lpstr>
      <vt:lpstr>Calibri Light</vt:lpstr>
      <vt:lpstr>Wingdings</vt:lpstr>
      <vt:lpstr>Tema de 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Juan Antonio Alcaide Romero</cp:lastModifiedBy>
  <cp:revision>28</cp:revision>
  <dcterms:created xsi:type="dcterms:W3CDTF">2019-10-28T14:52:52Z</dcterms:created>
  <dcterms:modified xsi:type="dcterms:W3CDTF">2025-03-24T10:00:19Z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