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1"/>
  </p:notesMasterIdLst>
  <p:sldIdLst>
    <p:sldId id="296" r:id="rId2"/>
    <p:sldId id="288" r:id="rId3"/>
    <p:sldId id="289" r:id="rId4"/>
    <p:sldId id="291" r:id="rId5"/>
    <p:sldId id="297" r:id="rId6"/>
    <p:sldId id="263" r:id="rId7"/>
    <p:sldId id="278" r:id="rId8"/>
    <p:sldId id="304" r:id="rId9"/>
    <p:sldId id="298" r:id="rId10"/>
    <p:sldId id="294" r:id="rId11"/>
    <p:sldId id="295" r:id="rId12"/>
    <p:sldId id="292" r:id="rId13"/>
    <p:sldId id="303" r:id="rId14"/>
    <p:sldId id="262" r:id="rId15"/>
    <p:sldId id="282" r:id="rId16"/>
    <p:sldId id="283" r:id="rId17"/>
    <p:sldId id="264" r:id="rId18"/>
    <p:sldId id="265" r:id="rId19"/>
    <p:sldId id="266" r:id="rId20"/>
    <p:sldId id="281" r:id="rId21"/>
    <p:sldId id="267" r:id="rId22"/>
    <p:sldId id="268" r:id="rId23"/>
    <p:sldId id="270" r:id="rId24"/>
    <p:sldId id="275" r:id="rId25"/>
    <p:sldId id="276" r:id="rId26"/>
    <p:sldId id="280" r:id="rId27"/>
    <p:sldId id="300" r:id="rId28"/>
    <p:sldId id="301" r:id="rId29"/>
    <p:sldId id="299" r:id="rId30"/>
  </p:sldIdLst>
  <p:sldSz cx="9144000" cy="6858000" type="screen4x3"/>
  <p:notesSz cx="6797675" cy="9926638"/>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57" autoAdjust="0"/>
    <p:restoredTop sz="94660"/>
  </p:normalViewPr>
  <p:slideViewPr>
    <p:cSldViewPr>
      <p:cViewPr varScale="1">
        <p:scale>
          <a:sx n="71" d="100"/>
          <a:sy n="71" d="100"/>
        </p:scale>
        <p:origin x="1698"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6400" cy="496888"/>
          </a:xfrm>
          <a:prstGeom prst="rect">
            <a:avLst/>
          </a:prstGeom>
        </p:spPr>
        <p:txBody>
          <a:bodyPr vert="horz" lIns="95571" tIns="47786" rIns="95571" bIns="47786" rtlCol="0"/>
          <a:lstStyle>
            <a:lvl1pPr algn="l" eaLnBrk="1" fontAlgn="auto" hangingPunct="1">
              <a:spcBef>
                <a:spcPts val="0"/>
              </a:spcBef>
              <a:spcAft>
                <a:spcPts val="0"/>
              </a:spcAft>
              <a:defRPr sz="1300">
                <a:latin typeface="+mn-lt"/>
              </a:defRPr>
            </a:lvl1pPr>
          </a:lstStyle>
          <a:p>
            <a:pPr>
              <a:defRPr/>
            </a:pPr>
            <a:endParaRPr lang="ca-ES"/>
          </a:p>
        </p:txBody>
      </p:sp>
      <p:sp>
        <p:nvSpPr>
          <p:cNvPr id="3" name="2 Marcador de fecha"/>
          <p:cNvSpPr>
            <a:spLocks noGrp="1"/>
          </p:cNvSpPr>
          <p:nvPr>
            <p:ph type="dt" idx="1"/>
          </p:nvPr>
        </p:nvSpPr>
        <p:spPr>
          <a:xfrm>
            <a:off x="3849688" y="0"/>
            <a:ext cx="2946400" cy="496888"/>
          </a:xfrm>
          <a:prstGeom prst="rect">
            <a:avLst/>
          </a:prstGeom>
        </p:spPr>
        <p:txBody>
          <a:bodyPr vert="horz" lIns="95571" tIns="47786" rIns="95571" bIns="47786" rtlCol="0"/>
          <a:lstStyle>
            <a:lvl1pPr algn="r" eaLnBrk="1" fontAlgn="auto" hangingPunct="1">
              <a:spcBef>
                <a:spcPts val="0"/>
              </a:spcBef>
              <a:spcAft>
                <a:spcPts val="0"/>
              </a:spcAft>
              <a:defRPr sz="1300">
                <a:latin typeface="+mn-lt"/>
              </a:defRPr>
            </a:lvl1pPr>
          </a:lstStyle>
          <a:p>
            <a:pPr>
              <a:defRPr/>
            </a:pPr>
            <a:fld id="{CFEC26CA-A726-465A-B708-D19BD4B84320}" type="datetimeFigureOut">
              <a:rPr lang="es-ES"/>
              <a:pPr>
                <a:defRPr/>
              </a:pPr>
              <a:t>24/04/2023</a:t>
            </a:fld>
            <a:endParaRPr lang="ca-ES"/>
          </a:p>
        </p:txBody>
      </p:sp>
      <p:sp>
        <p:nvSpPr>
          <p:cNvPr id="4" name="3 Marcador de imagen de diapositiva"/>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5571" tIns="47786" rIns="95571" bIns="47786" rtlCol="0" anchor="ctr"/>
          <a:lstStyle/>
          <a:p>
            <a:pPr lvl="0"/>
            <a:endParaRPr lang="ca-ES" noProof="0"/>
          </a:p>
        </p:txBody>
      </p:sp>
      <p:sp>
        <p:nvSpPr>
          <p:cNvPr id="5" name="4 Marcador de notas"/>
          <p:cNvSpPr>
            <a:spLocks noGrp="1"/>
          </p:cNvSpPr>
          <p:nvPr>
            <p:ph type="body" sz="quarter" idx="3"/>
          </p:nvPr>
        </p:nvSpPr>
        <p:spPr>
          <a:xfrm>
            <a:off x="679450" y="4716463"/>
            <a:ext cx="5438775" cy="4465637"/>
          </a:xfrm>
          <a:prstGeom prst="rect">
            <a:avLst/>
          </a:prstGeom>
        </p:spPr>
        <p:txBody>
          <a:bodyPr vert="horz" lIns="95571" tIns="47786" rIns="95571" bIns="47786"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endParaRPr lang="ca-ES" noProof="0"/>
          </a:p>
        </p:txBody>
      </p:sp>
      <p:sp>
        <p:nvSpPr>
          <p:cNvPr id="6" name="5 Marcador de pie de página"/>
          <p:cNvSpPr>
            <a:spLocks noGrp="1"/>
          </p:cNvSpPr>
          <p:nvPr>
            <p:ph type="ftr" sz="quarter" idx="4"/>
          </p:nvPr>
        </p:nvSpPr>
        <p:spPr>
          <a:xfrm>
            <a:off x="0" y="9428163"/>
            <a:ext cx="2946400" cy="496887"/>
          </a:xfrm>
          <a:prstGeom prst="rect">
            <a:avLst/>
          </a:prstGeom>
        </p:spPr>
        <p:txBody>
          <a:bodyPr vert="horz" lIns="95571" tIns="47786" rIns="95571" bIns="47786" rtlCol="0" anchor="b"/>
          <a:lstStyle>
            <a:lvl1pPr algn="l" eaLnBrk="1" fontAlgn="auto" hangingPunct="1">
              <a:spcBef>
                <a:spcPts val="0"/>
              </a:spcBef>
              <a:spcAft>
                <a:spcPts val="0"/>
              </a:spcAft>
              <a:defRPr sz="1300">
                <a:latin typeface="+mn-lt"/>
              </a:defRPr>
            </a:lvl1pPr>
          </a:lstStyle>
          <a:p>
            <a:pPr>
              <a:defRPr/>
            </a:pPr>
            <a:endParaRPr lang="ca-ES"/>
          </a:p>
        </p:txBody>
      </p:sp>
      <p:sp>
        <p:nvSpPr>
          <p:cNvPr id="7" name="6 Marcador de número de diapositiva"/>
          <p:cNvSpPr>
            <a:spLocks noGrp="1"/>
          </p:cNvSpPr>
          <p:nvPr>
            <p:ph type="sldNum" sz="quarter" idx="5"/>
          </p:nvPr>
        </p:nvSpPr>
        <p:spPr>
          <a:xfrm>
            <a:off x="3849688" y="9428163"/>
            <a:ext cx="2946400" cy="496887"/>
          </a:xfrm>
          <a:prstGeom prst="rect">
            <a:avLst/>
          </a:prstGeom>
        </p:spPr>
        <p:txBody>
          <a:bodyPr vert="horz" wrap="square" lIns="95571" tIns="47786" rIns="95571" bIns="47786" numCol="1" anchor="b" anchorCtr="0" compatLnSpc="1">
            <a:prstTxWarp prst="textNoShape">
              <a:avLst/>
            </a:prstTxWarp>
          </a:bodyPr>
          <a:lstStyle>
            <a:lvl1pPr algn="r" eaLnBrk="1" hangingPunct="1">
              <a:defRPr sz="1300">
                <a:latin typeface="Calibri" panose="020F0502020204030204" pitchFamily="34" charset="0"/>
              </a:defRPr>
            </a:lvl1pPr>
          </a:lstStyle>
          <a:p>
            <a:pPr>
              <a:defRPr/>
            </a:pPr>
            <a:fld id="{D3AF20BA-19EA-480A-BFB2-7240EC713B98}" type="slidenum">
              <a:rPr lang="ca-ES" altLang="ca-ES"/>
              <a:pPr>
                <a:defRPr/>
              </a:pPr>
              <a:t>‹#›</a:t>
            </a:fld>
            <a:endParaRPr lang="ca-ES" altLang="ca-ES"/>
          </a:p>
        </p:txBody>
      </p:sp>
    </p:spTree>
    <p:extLst>
      <p:ext uri="{BB962C8B-B14F-4D97-AF65-F5344CB8AC3E}">
        <p14:creationId xmlns:p14="http://schemas.microsoft.com/office/powerpoint/2010/main" val="1705684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215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5B0F92-FEF6-41DE-959D-3787857A1443}" type="slidenum">
              <a:rPr lang="ca-ES" altLang="ca-ES" sz="1300" smtClean="0"/>
              <a:pPr>
                <a:spcBef>
                  <a:spcPct val="0"/>
                </a:spcBef>
              </a:pPr>
              <a:t>17</a:t>
            </a:fld>
            <a:endParaRPr lang="ca-ES" altLang="ca-ES" sz="1300"/>
          </a:p>
        </p:txBody>
      </p:sp>
    </p:spTree>
    <p:extLst>
      <p:ext uri="{BB962C8B-B14F-4D97-AF65-F5344CB8AC3E}">
        <p14:creationId xmlns:p14="http://schemas.microsoft.com/office/powerpoint/2010/main" val="9512224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BB673E-177D-402B-8918-5C277832EA7D}" type="slidenum">
              <a:rPr lang="ca-ES" altLang="ca-ES" sz="1300" smtClean="0"/>
              <a:pPr>
                <a:spcBef>
                  <a:spcPct val="0"/>
                </a:spcBef>
              </a:pPr>
              <a:t>26</a:t>
            </a:fld>
            <a:endParaRPr lang="ca-ES" altLang="ca-ES" sz="1300"/>
          </a:p>
        </p:txBody>
      </p:sp>
    </p:spTree>
    <p:extLst>
      <p:ext uri="{BB962C8B-B14F-4D97-AF65-F5344CB8AC3E}">
        <p14:creationId xmlns:p14="http://schemas.microsoft.com/office/powerpoint/2010/main" val="26711547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BB673E-177D-402B-8918-5C277832EA7D}" type="slidenum">
              <a:rPr lang="ca-ES" altLang="ca-ES" sz="1300" smtClean="0"/>
              <a:pPr>
                <a:spcBef>
                  <a:spcPct val="0"/>
                </a:spcBef>
              </a:pPr>
              <a:t>27</a:t>
            </a:fld>
            <a:endParaRPr lang="ca-ES" altLang="ca-ES" sz="1300"/>
          </a:p>
        </p:txBody>
      </p:sp>
    </p:spTree>
    <p:extLst>
      <p:ext uri="{BB962C8B-B14F-4D97-AF65-F5344CB8AC3E}">
        <p14:creationId xmlns:p14="http://schemas.microsoft.com/office/powerpoint/2010/main" val="22089529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BB673E-177D-402B-8918-5C277832EA7D}" type="slidenum">
              <a:rPr lang="ca-ES" altLang="ca-ES" sz="1300" smtClean="0"/>
              <a:pPr>
                <a:spcBef>
                  <a:spcPct val="0"/>
                </a:spcBef>
              </a:pPr>
              <a:t>28</a:t>
            </a:fld>
            <a:endParaRPr lang="ca-ES" altLang="ca-ES" sz="1300"/>
          </a:p>
        </p:txBody>
      </p:sp>
    </p:spTree>
    <p:extLst>
      <p:ext uri="{BB962C8B-B14F-4D97-AF65-F5344CB8AC3E}">
        <p14:creationId xmlns:p14="http://schemas.microsoft.com/office/powerpoint/2010/main" val="42354056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ABB673E-177D-402B-8918-5C277832EA7D}" type="slidenum">
              <a:rPr lang="ca-ES" altLang="ca-ES" sz="1300" smtClean="0"/>
              <a:pPr>
                <a:spcBef>
                  <a:spcPct val="0"/>
                </a:spcBef>
              </a:pPr>
              <a:t>29</a:t>
            </a:fld>
            <a:endParaRPr lang="ca-ES" altLang="ca-ES" sz="1300"/>
          </a:p>
        </p:txBody>
      </p:sp>
    </p:spTree>
    <p:extLst>
      <p:ext uri="{BB962C8B-B14F-4D97-AF65-F5344CB8AC3E}">
        <p14:creationId xmlns:p14="http://schemas.microsoft.com/office/powerpoint/2010/main" val="30841892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C3A6DF2-60CC-4A46-9BBB-C806B9589B9F}" type="slidenum">
              <a:rPr lang="ca-ES" altLang="ca-ES" sz="1300" smtClean="0"/>
              <a:pPr>
                <a:spcBef>
                  <a:spcPct val="0"/>
                </a:spcBef>
              </a:pPr>
              <a:t>18</a:t>
            </a:fld>
            <a:endParaRPr lang="ca-ES" altLang="ca-ES" sz="1300"/>
          </a:p>
        </p:txBody>
      </p:sp>
    </p:spTree>
    <p:extLst>
      <p:ext uri="{BB962C8B-B14F-4D97-AF65-F5344CB8AC3E}">
        <p14:creationId xmlns:p14="http://schemas.microsoft.com/office/powerpoint/2010/main" val="1647673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5DF25B0-19D8-4A02-8412-96B1837B8F4B}" type="slidenum">
              <a:rPr lang="ca-ES" altLang="ca-ES" sz="1300" smtClean="0"/>
              <a:pPr>
                <a:spcBef>
                  <a:spcPct val="0"/>
                </a:spcBef>
              </a:pPr>
              <a:t>19</a:t>
            </a:fld>
            <a:endParaRPr lang="ca-ES" altLang="ca-ES" sz="1300"/>
          </a:p>
        </p:txBody>
      </p:sp>
    </p:spTree>
    <p:extLst>
      <p:ext uri="{BB962C8B-B14F-4D97-AF65-F5344CB8AC3E}">
        <p14:creationId xmlns:p14="http://schemas.microsoft.com/office/powerpoint/2010/main" val="406790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1CF3717-9AB7-4FA5-8093-42B5A42D147C}" type="slidenum">
              <a:rPr lang="ca-ES" altLang="ca-ES" sz="1300" smtClean="0"/>
              <a:pPr>
                <a:spcBef>
                  <a:spcPct val="0"/>
                </a:spcBef>
              </a:pPr>
              <a:t>20</a:t>
            </a:fld>
            <a:endParaRPr lang="ca-ES" altLang="ca-ES" sz="1300"/>
          </a:p>
        </p:txBody>
      </p:sp>
    </p:spTree>
    <p:extLst>
      <p:ext uri="{BB962C8B-B14F-4D97-AF65-F5344CB8AC3E}">
        <p14:creationId xmlns:p14="http://schemas.microsoft.com/office/powerpoint/2010/main" val="34719808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297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6147384-FB4D-45BA-92D1-31130B06D482}" type="slidenum">
              <a:rPr lang="ca-ES" altLang="ca-ES" sz="1300" smtClean="0"/>
              <a:pPr>
                <a:spcBef>
                  <a:spcPct val="0"/>
                </a:spcBef>
              </a:pPr>
              <a:t>21</a:t>
            </a:fld>
            <a:endParaRPr lang="ca-ES" altLang="ca-ES" sz="1300"/>
          </a:p>
        </p:txBody>
      </p:sp>
    </p:spTree>
    <p:extLst>
      <p:ext uri="{BB962C8B-B14F-4D97-AF65-F5344CB8AC3E}">
        <p14:creationId xmlns:p14="http://schemas.microsoft.com/office/powerpoint/2010/main" val="36171600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D1BCA6D-20A6-4C57-9E5B-270BC1340815}" type="slidenum">
              <a:rPr lang="ca-ES" altLang="ca-ES" sz="1300" smtClean="0"/>
              <a:pPr>
                <a:spcBef>
                  <a:spcPct val="0"/>
                </a:spcBef>
              </a:pPr>
              <a:t>22</a:t>
            </a:fld>
            <a:endParaRPr lang="ca-ES" altLang="ca-ES" sz="1300"/>
          </a:p>
        </p:txBody>
      </p:sp>
    </p:spTree>
    <p:extLst>
      <p:ext uri="{BB962C8B-B14F-4D97-AF65-F5344CB8AC3E}">
        <p14:creationId xmlns:p14="http://schemas.microsoft.com/office/powerpoint/2010/main" val="38979610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B523F8D-4DFA-45CF-85CE-0422C9981C86}" type="slidenum">
              <a:rPr lang="ca-ES" altLang="ca-ES" sz="1300" smtClean="0"/>
              <a:pPr>
                <a:spcBef>
                  <a:spcPct val="0"/>
                </a:spcBef>
              </a:pPr>
              <a:t>23</a:t>
            </a:fld>
            <a:endParaRPr lang="ca-ES" altLang="ca-ES" sz="1300"/>
          </a:p>
        </p:txBody>
      </p:sp>
    </p:spTree>
    <p:extLst>
      <p:ext uri="{BB962C8B-B14F-4D97-AF65-F5344CB8AC3E}">
        <p14:creationId xmlns:p14="http://schemas.microsoft.com/office/powerpoint/2010/main" val="3851429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58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E92F774-3D66-4B4E-883F-2AB8310A4A70}" type="slidenum">
              <a:rPr lang="ca-ES" altLang="ca-ES" sz="1300" smtClean="0"/>
              <a:pPr>
                <a:spcBef>
                  <a:spcPct val="0"/>
                </a:spcBef>
              </a:pPr>
              <a:t>24</a:t>
            </a:fld>
            <a:endParaRPr lang="ca-ES" altLang="ca-ES" sz="1300"/>
          </a:p>
        </p:txBody>
      </p:sp>
    </p:spTree>
    <p:extLst>
      <p:ext uri="{BB962C8B-B14F-4D97-AF65-F5344CB8AC3E}">
        <p14:creationId xmlns:p14="http://schemas.microsoft.com/office/powerpoint/2010/main" val="1212249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ca-ES" altLang="es-ES"/>
          </a:p>
        </p:txBody>
      </p:sp>
      <p:sp>
        <p:nvSpPr>
          <p:cNvPr id="378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9E1E93E-8C56-4541-8BE5-A0B55B69D721}" type="slidenum">
              <a:rPr lang="ca-ES" altLang="ca-ES" sz="1300" smtClean="0"/>
              <a:pPr>
                <a:spcBef>
                  <a:spcPct val="0"/>
                </a:spcBef>
              </a:pPr>
              <a:t>25</a:t>
            </a:fld>
            <a:endParaRPr lang="ca-ES" altLang="ca-ES" sz="1300"/>
          </a:p>
        </p:txBody>
      </p:sp>
    </p:spTree>
    <p:extLst>
      <p:ext uri="{BB962C8B-B14F-4D97-AF65-F5344CB8AC3E}">
        <p14:creationId xmlns:p14="http://schemas.microsoft.com/office/powerpoint/2010/main" val="995277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2_Diapositiva de título">
    <p:spTree>
      <p:nvGrpSpPr>
        <p:cNvPr id="1" name=""/>
        <p:cNvGrpSpPr/>
        <p:nvPr/>
      </p:nvGrpSpPr>
      <p:grpSpPr>
        <a:xfrm>
          <a:off x="0" y="0"/>
          <a:ext cx="0" cy="0"/>
          <a:chOff x="0" y="0"/>
          <a:chExt cx="0" cy="0"/>
        </a:xfrm>
      </p:grpSpPr>
      <p:sp>
        <p:nvSpPr>
          <p:cNvPr id="2" name="Rectangle 2"/>
          <p:cNvSpPr>
            <a:spLocks noGrp="1"/>
          </p:cNvSpPr>
          <p:nvPr/>
        </p:nvSpPr>
        <p:spPr bwMode="auto">
          <a:xfrm>
            <a:off x="457200" y="1143000"/>
            <a:ext cx="8229600" cy="1066800"/>
          </a:xfrm>
          <a:prstGeom prst="rect">
            <a:avLst/>
          </a:prstGeom>
          <a:noFill/>
          <a:ln>
            <a:no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ca-ES" altLang="es-ES" sz="4000">
              <a:solidFill>
                <a:schemeClr val="tx2"/>
              </a:solidFill>
              <a:latin typeface="Trebuchet MS" pitchFamily="34" charset="0"/>
            </a:endParaRPr>
          </a:p>
        </p:txBody>
      </p:sp>
      <p:sp>
        <p:nvSpPr>
          <p:cNvPr id="3" name="Rectangle 3"/>
          <p:cNvSpPr>
            <a:spLocks noGrp="1"/>
          </p:cNvSpPr>
          <p:nvPr/>
        </p:nvSpPr>
        <p:spPr bwMode="auto">
          <a:xfrm>
            <a:off x="457200" y="2249488"/>
            <a:ext cx="8229600" cy="4324350"/>
          </a:xfrm>
          <a:prstGeom prst="rect">
            <a:avLst/>
          </a:prstGeom>
          <a:noFill/>
          <a:ln>
            <a:noFill/>
          </a:ln>
        </p:spPr>
        <p:txBody>
          <a:bodyPr/>
          <a:lstStyle>
            <a:lvl1pPr marL="365125" indent="-2555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Clr>
                <a:srgbClr val="A04DA3"/>
              </a:buClr>
              <a:buFont typeface="Georgia" pitchFamily="18" charset="0"/>
              <a:buChar char="•"/>
              <a:defRPr/>
            </a:pPr>
            <a:endParaRPr lang="ca-ES" altLang="es-ES" sz="2800">
              <a:latin typeface="Georgia" pitchFamily="18" charset="0"/>
            </a:endParaRPr>
          </a:p>
        </p:txBody>
      </p:sp>
    </p:spTree>
    <p:extLst>
      <p:ext uri="{BB962C8B-B14F-4D97-AF65-F5344CB8AC3E}">
        <p14:creationId xmlns:p14="http://schemas.microsoft.com/office/powerpoint/2010/main" val="3651166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89361616-2ECC-4AC9-9EAD-B328A9588F2A}" type="datetime1">
              <a:rPr lang="es-ES"/>
              <a:pPr>
                <a:defRPr/>
              </a:pPr>
              <a:t>24/04/2023</a:t>
            </a:fld>
            <a:endParaRPr lang="ca-ES"/>
          </a:p>
        </p:txBody>
      </p:sp>
      <p:sp>
        <p:nvSpPr>
          <p:cNvPr id="5"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6" name="22 Marcador de número de diapositiva"/>
          <p:cNvSpPr>
            <a:spLocks noGrp="1"/>
          </p:cNvSpPr>
          <p:nvPr>
            <p:ph type="sldNum" sz="quarter" idx="12"/>
          </p:nvPr>
        </p:nvSpPr>
        <p:spPr/>
        <p:txBody>
          <a:bodyPr/>
          <a:lstStyle>
            <a:lvl1pPr>
              <a:defRPr/>
            </a:lvl1pPr>
          </a:lstStyle>
          <a:p>
            <a:pPr>
              <a:defRPr/>
            </a:pPr>
            <a:fld id="{174F80DF-83D0-4353-82F0-3F08C94D9E43}" type="slidenum">
              <a:rPr lang="ca-ES" altLang="ca-ES"/>
              <a:pPr>
                <a:defRPr/>
              </a:pPr>
              <a:t>‹#›</a:t>
            </a:fld>
            <a:endParaRPr lang="ca-ES" altLang="ca-ES"/>
          </a:p>
        </p:txBody>
      </p:sp>
    </p:spTree>
    <p:extLst>
      <p:ext uri="{BB962C8B-B14F-4D97-AF65-F5344CB8AC3E}">
        <p14:creationId xmlns:p14="http://schemas.microsoft.com/office/powerpoint/2010/main" val="4199383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lang="es-ES"/>
              <a:t>Haga clic para modificar el estilo de título del patrón</a:t>
            </a:r>
            <a:endParaRPr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EC5EBF6F-1418-4253-AF3D-8F101759BD69}" type="datetime1">
              <a:rPr lang="es-ES"/>
              <a:pPr>
                <a:defRPr/>
              </a:pPr>
              <a:t>24/04/2023</a:t>
            </a:fld>
            <a:endParaRPr lang="ca-ES"/>
          </a:p>
        </p:txBody>
      </p:sp>
      <p:sp>
        <p:nvSpPr>
          <p:cNvPr id="5"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6" name="22 Marcador de número de diapositiva"/>
          <p:cNvSpPr>
            <a:spLocks noGrp="1"/>
          </p:cNvSpPr>
          <p:nvPr>
            <p:ph type="sldNum" sz="quarter" idx="12"/>
          </p:nvPr>
        </p:nvSpPr>
        <p:spPr/>
        <p:txBody>
          <a:bodyPr/>
          <a:lstStyle>
            <a:lvl1pPr>
              <a:defRPr/>
            </a:lvl1pPr>
          </a:lstStyle>
          <a:p>
            <a:pPr>
              <a:defRPr/>
            </a:pPr>
            <a:fld id="{89AAF4AF-F927-4082-ABDC-CB7A01B5626E}" type="slidenum">
              <a:rPr lang="ca-ES" altLang="ca-ES"/>
              <a:pPr>
                <a:defRPr/>
              </a:pPr>
              <a:t>‹#›</a:t>
            </a:fld>
            <a:endParaRPr lang="ca-ES" altLang="ca-ES"/>
          </a:p>
        </p:txBody>
      </p:sp>
    </p:spTree>
    <p:extLst>
      <p:ext uri="{BB962C8B-B14F-4D97-AF65-F5344CB8AC3E}">
        <p14:creationId xmlns:p14="http://schemas.microsoft.com/office/powerpoint/2010/main" val="1360018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Diapositiva de título">
    <p:spTree>
      <p:nvGrpSpPr>
        <p:cNvPr id="1" name=""/>
        <p:cNvGrpSpPr/>
        <p:nvPr/>
      </p:nvGrpSpPr>
      <p:grpSpPr>
        <a:xfrm>
          <a:off x="0" y="0"/>
          <a:ext cx="0" cy="0"/>
          <a:chOff x="0" y="0"/>
          <a:chExt cx="0" cy="0"/>
        </a:xfrm>
      </p:grpSpPr>
      <p:sp>
        <p:nvSpPr>
          <p:cNvPr id="2" name="Rectangle 2"/>
          <p:cNvSpPr>
            <a:spLocks noGrp="1"/>
          </p:cNvSpPr>
          <p:nvPr/>
        </p:nvSpPr>
        <p:spPr bwMode="auto">
          <a:xfrm>
            <a:off x="457200" y="1143000"/>
            <a:ext cx="8229600" cy="1066800"/>
          </a:xfrm>
          <a:prstGeom prst="rect">
            <a:avLst/>
          </a:prstGeom>
          <a:noFill/>
          <a:ln>
            <a:no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ca-ES" altLang="es-ES" sz="4000">
              <a:solidFill>
                <a:schemeClr val="tx2"/>
              </a:solidFill>
              <a:latin typeface="Trebuchet MS" pitchFamily="34" charset="0"/>
            </a:endParaRPr>
          </a:p>
        </p:txBody>
      </p:sp>
      <p:sp>
        <p:nvSpPr>
          <p:cNvPr id="3" name="Rectangle 3"/>
          <p:cNvSpPr>
            <a:spLocks noGrp="1"/>
          </p:cNvSpPr>
          <p:nvPr/>
        </p:nvSpPr>
        <p:spPr bwMode="auto">
          <a:xfrm>
            <a:off x="457200" y="2249488"/>
            <a:ext cx="8229600" cy="4324350"/>
          </a:xfrm>
          <a:prstGeom prst="rect">
            <a:avLst/>
          </a:prstGeom>
          <a:noFill/>
          <a:ln>
            <a:noFill/>
          </a:ln>
        </p:spPr>
        <p:txBody>
          <a:bodyPr/>
          <a:lstStyle>
            <a:lvl1pPr marL="365125" indent="-2555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Clr>
                <a:srgbClr val="A04DA3"/>
              </a:buClr>
              <a:buFont typeface="Georgia" pitchFamily="18" charset="0"/>
              <a:buChar char="•"/>
              <a:defRPr/>
            </a:pPr>
            <a:endParaRPr lang="ca-ES" altLang="es-ES" sz="2800">
              <a:latin typeface="Georgia" pitchFamily="18" charset="0"/>
            </a:endParaRPr>
          </a:p>
        </p:txBody>
      </p:sp>
    </p:spTree>
    <p:extLst>
      <p:ext uri="{BB962C8B-B14F-4D97-AF65-F5344CB8AC3E}">
        <p14:creationId xmlns:p14="http://schemas.microsoft.com/office/powerpoint/2010/main" val="397675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 name="Rectangle 2"/>
          <p:cNvSpPr>
            <a:spLocks noGrp="1"/>
          </p:cNvSpPr>
          <p:nvPr/>
        </p:nvSpPr>
        <p:spPr bwMode="auto">
          <a:xfrm>
            <a:off x="457200" y="1143000"/>
            <a:ext cx="8229600" cy="1066800"/>
          </a:xfrm>
          <a:prstGeom prst="rect">
            <a:avLst/>
          </a:prstGeom>
          <a:noFill/>
          <a:ln>
            <a:noFill/>
          </a:ln>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ca-ES" altLang="es-ES" sz="4000">
              <a:solidFill>
                <a:schemeClr val="tx2"/>
              </a:solidFill>
              <a:latin typeface="Trebuchet MS" pitchFamily="34" charset="0"/>
            </a:endParaRPr>
          </a:p>
        </p:txBody>
      </p:sp>
      <p:sp>
        <p:nvSpPr>
          <p:cNvPr id="3" name="Rectangle 3"/>
          <p:cNvSpPr>
            <a:spLocks noGrp="1"/>
          </p:cNvSpPr>
          <p:nvPr/>
        </p:nvSpPr>
        <p:spPr bwMode="auto">
          <a:xfrm>
            <a:off x="457200" y="2249488"/>
            <a:ext cx="8229600" cy="4324350"/>
          </a:xfrm>
          <a:prstGeom prst="rect">
            <a:avLst/>
          </a:prstGeom>
          <a:noFill/>
          <a:ln>
            <a:noFill/>
          </a:ln>
        </p:spPr>
        <p:txBody>
          <a:bodyPr/>
          <a:lstStyle>
            <a:lvl1pPr marL="365125" indent="-255588"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300"/>
              </a:spcBef>
              <a:buClr>
                <a:srgbClr val="A04DA3"/>
              </a:buClr>
              <a:buFont typeface="Georgia" pitchFamily="18" charset="0"/>
              <a:buChar char="•"/>
              <a:defRPr/>
            </a:pPr>
            <a:endParaRPr lang="ca-ES" altLang="es-ES" sz="2800">
              <a:latin typeface="Georgia" pitchFamily="18" charset="0"/>
            </a:endParaRPr>
          </a:p>
        </p:txBody>
      </p:sp>
    </p:spTree>
    <p:extLst>
      <p:ext uri="{BB962C8B-B14F-4D97-AF65-F5344CB8AC3E}">
        <p14:creationId xmlns:p14="http://schemas.microsoft.com/office/powerpoint/2010/main" val="589539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13 Marcador de fecha"/>
          <p:cNvSpPr>
            <a:spLocks noGrp="1"/>
          </p:cNvSpPr>
          <p:nvPr>
            <p:ph type="dt" sz="half" idx="10"/>
          </p:nvPr>
        </p:nvSpPr>
        <p:spPr/>
        <p:txBody>
          <a:bodyPr/>
          <a:lstStyle>
            <a:lvl1pPr>
              <a:defRPr/>
            </a:lvl1pPr>
          </a:lstStyle>
          <a:p>
            <a:pPr>
              <a:defRPr/>
            </a:pPr>
            <a:fld id="{5569C9A5-FA67-4389-9DD6-4925AC962BB7}" type="datetime1">
              <a:rPr lang="es-ES"/>
              <a:pPr>
                <a:defRPr/>
              </a:pPr>
              <a:t>24/04/2023</a:t>
            </a:fld>
            <a:endParaRPr lang="ca-ES"/>
          </a:p>
        </p:txBody>
      </p:sp>
      <p:sp>
        <p:nvSpPr>
          <p:cNvPr id="5"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6" name="22 Marcador de número de diapositiva"/>
          <p:cNvSpPr>
            <a:spLocks noGrp="1"/>
          </p:cNvSpPr>
          <p:nvPr>
            <p:ph type="sldNum" sz="quarter" idx="12"/>
          </p:nvPr>
        </p:nvSpPr>
        <p:spPr/>
        <p:txBody>
          <a:bodyPr/>
          <a:lstStyle>
            <a:lvl1pPr>
              <a:defRPr/>
            </a:lvl1pPr>
          </a:lstStyle>
          <a:p>
            <a:pPr>
              <a:defRPr/>
            </a:pPr>
            <a:fld id="{B99E957E-7BA1-4F96-BD20-3D36D8EABDA6}" type="slidenum">
              <a:rPr lang="ca-ES" altLang="ca-ES"/>
              <a:pPr>
                <a:defRPr/>
              </a:pPr>
              <a:t>‹#›</a:t>
            </a:fld>
            <a:endParaRPr lang="ca-ES" altLang="ca-ES"/>
          </a:p>
        </p:txBody>
      </p:sp>
    </p:spTree>
    <p:extLst>
      <p:ext uri="{BB962C8B-B14F-4D97-AF65-F5344CB8AC3E}">
        <p14:creationId xmlns:p14="http://schemas.microsoft.com/office/powerpoint/2010/main" val="615587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lang="es-ES"/>
              <a:t>Haga clic para modificar el estilo de título del patrón</a:t>
            </a:r>
            <a:endParaRPr lang="en-US"/>
          </a:p>
        </p:txBody>
      </p:sp>
      <p:sp>
        <p:nvSpPr>
          <p:cNvPr id="3" name="2 Marcador de texto"/>
          <p:cNvSpPr>
            <a:spLocks noGrp="1"/>
          </p:cNvSpPr>
          <p:nvPr>
            <p:ph type="body" idx="1"/>
          </p:nvPr>
        </p:nvSpPr>
        <p:spPr>
          <a:xfrm>
            <a:off x="722313" y="3367088"/>
            <a:ext cx="7772400" cy="1509712"/>
          </a:xfrm>
        </p:spPr>
        <p:txBody>
          <a:bodyPr/>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s-ES"/>
              <a:t>Haga clic para modificar el estilo de texto del patrón</a:t>
            </a:r>
          </a:p>
        </p:txBody>
      </p:sp>
      <p:sp>
        <p:nvSpPr>
          <p:cNvPr id="4" name="13 Marcador de fecha"/>
          <p:cNvSpPr>
            <a:spLocks noGrp="1"/>
          </p:cNvSpPr>
          <p:nvPr>
            <p:ph type="dt" sz="half" idx="10"/>
          </p:nvPr>
        </p:nvSpPr>
        <p:spPr/>
        <p:txBody>
          <a:bodyPr/>
          <a:lstStyle>
            <a:lvl1pPr>
              <a:defRPr/>
            </a:lvl1pPr>
          </a:lstStyle>
          <a:p>
            <a:pPr>
              <a:defRPr/>
            </a:pPr>
            <a:fld id="{0DEF6A88-9DDB-4C8E-8F14-4D0E8B7A28F6}" type="datetime1">
              <a:rPr lang="es-ES"/>
              <a:pPr>
                <a:defRPr/>
              </a:pPr>
              <a:t>24/04/2023</a:t>
            </a:fld>
            <a:endParaRPr lang="ca-ES"/>
          </a:p>
        </p:txBody>
      </p:sp>
      <p:sp>
        <p:nvSpPr>
          <p:cNvPr id="5"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6" name="22 Marcador de número de diapositiva"/>
          <p:cNvSpPr>
            <a:spLocks noGrp="1"/>
          </p:cNvSpPr>
          <p:nvPr>
            <p:ph type="sldNum" sz="quarter" idx="12"/>
          </p:nvPr>
        </p:nvSpPr>
        <p:spPr/>
        <p:txBody>
          <a:bodyPr/>
          <a:lstStyle>
            <a:lvl1pPr>
              <a:defRPr/>
            </a:lvl1pPr>
          </a:lstStyle>
          <a:p>
            <a:pPr>
              <a:defRPr/>
            </a:pPr>
            <a:fld id="{3616AB0B-598A-4BD4-99E0-3EE3D4C63628}" type="slidenum">
              <a:rPr lang="ca-ES" altLang="ca-ES"/>
              <a:pPr>
                <a:defRPr/>
              </a:pPr>
              <a:t>‹#›</a:t>
            </a:fld>
            <a:endParaRPr lang="ca-ES" altLang="ca-ES"/>
          </a:p>
        </p:txBody>
      </p:sp>
    </p:spTree>
    <p:extLst>
      <p:ext uri="{BB962C8B-B14F-4D97-AF65-F5344CB8AC3E}">
        <p14:creationId xmlns:p14="http://schemas.microsoft.com/office/powerpoint/2010/main" val="3732821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fld id="{F6CB7018-943A-4429-9AB9-67155A691A91}" type="datetime1">
              <a:rPr lang="es-ES"/>
              <a:pPr>
                <a:defRPr/>
              </a:pPr>
              <a:t>24/04/2023</a:t>
            </a:fld>
            <a:endParaRPr lang="ca-ES"/>
          </a:p>
        </p:txBody>
      </p:sp>
      <p:sp>
        <p:nvSpPr>
          <p:cNvPr id="6"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7" name="22 Marcador de número de diapositiva"/>
          <p:cNvSpPr>
            <a:spLocks noGrp="1"/>
          </p:cNvSpPr>
          <p:nvPr>
            <p:ph type="sldNum" sz="quarter" idx="12"/>
          </p:nvPr>
        </p:nvSpPr>
        <p:spPr/>
        <p:txBody>
          <a:bodyPr/>
          <a:lstStyle>
            <a:lvl1pPr>
              <a:defRPr/>
            </a:lvl1pPr>
          </a:lstStyle>
          <a:p>
            <a:pPr>
              <a:defRPr/>
            </a:pPr>
            <a:fld id="{B9330F03-E690-43B4-A8C7-84077F163976}" type="slidenum">
              <a:rPr lang="ca-ES" altLang="ca-ES"/>
              <a:pPr>
                <a:defRPr/>
              </a:pPr>
              <a:t>‹#›</a:t>
            </a:fld>
            <a:endParaRPr lang="ca-ES" altLang="ca-ES"/>
          </a:p>
        </p:txBody>
      </p:sp>
    </p:spTree>
    <p:extLst>
      <p:ext uri="{BB962C8B-B14F-4D97-AF65-F5344CB8AC3E}">
        <p14:creationId xmlns:p14="http://schemas.microsoft.com/office/powerpoint/2010/main" val="3920059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3 Marcador de fecha"/>
          <p:cNvSpPr>
            <a:spLocks noGrp="1"/>
          </p:cNvSpPr>
          <p:nvPr>
            <p:ph type="dt" sz="half" idx="10"/>
          </p:nvPr>
        </p:nvSpPr>
        <p:spPr/>
        <p:txBody>
          <a:bodyPr/>
          <a:lstStyle>
            <a:lvl1pPr>
              <a:defRPr/>
            </a:lvl1pPr>
          </a:lstStyle>
          <a:p>
            <a:pPr>
              <a:defRPr/>
            </a:pPr>
            <a:fld id="{3D3AB935-0BCD-451B-BFCA-35F01FEDDFA5}" type="datetime1">
              <a:rPr lang="es-ES"/>
              <a:pPr>
                <a:defRPr/>
              </a:pPr>
              <a:t>24/04/2023</a:t>
            </a:fld>
            <a:endParaRPr lang="ca-ES"/>
          </a:p>
        </p:txBody>
      </p:sp>
      <p:sp>
        <p:nvSpPr>
          <p:cNvPr id="3"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4" name="22 Marcador de número de diapositiva"/>
          <p:cNvSpPr>
            <a:spLocks noGrp="1"/>
          </p:cNvSpPr>
          <p:nvPr>
            <p:ph type="sldNum" sz="quarter" idx="12"/>
          </p:nvPr>
        </p:nvSpPr>
        <p:spPr/>
        <p:txBody>
          <a:bodyPr/>
          <a:lstStyle>
            <a:lvl1pPr>
              <a:defRPr/>
            </a:lvl1pPr>
          </a:lstStyle>
          <a:p>
            <a:pPr>
              <a:defRPr/>
            </a:pPr>
            <a:fld id="{FE188A99-D278-4B65-B671-1FEF7D51B7F0}" type="slidenum">
              <a:rPr lang="ca-ES" altLang="ca-ES"/>
              <a:pPr>
                <a:defRPr/>
              </a:pPr>
              <a:t>‹#›</a:t>
            </a:fld>
            <a:endParaRPr lang="ca-ES" altLang="ca-ES"/>
          </a:p>
        </p:txBody>
      </p:sp>
    </p:spTree>
    <p:extLst>
      <p:ext uri="{BB962C8B-B14F-4D97-AF65-F5344CB8AC3E}">
        <p14:creationId xmlns:p14="http://schemas.microsoft.com/office/powerpoint/2010/main" val="705877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lang="es-ES"/>
              <a:t>Haga clic para modificar el estilo de título del patrón</a:t>
            </a:r>
            <a:endParaRPr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a:r>
              <a:rPr lang="es-ES"/>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5" name="13 Marcador de fecha"/>
          <p:cNvSpPr>
            <a:spLocks noGrp="1"/>
          </p:cNvSpPr>
          <p:nvPr>
            <p:ph type="dt" sz="half" idx="10"/>
          </p:nvPr>
        </p:nvSpPr>
        <p:spPr/>
        <p:txBody>
          <a:bodyPr/>
          <a:lstStyle>
            <a:lvl1pPr>
              <a:defRPr/>
            </a:lvl1pPr>
          </a:lstStyle>
          <a:p>
            <a:pPr>
              <a:defRPr/>
            </a:pPr>
            <a:fld id="{1DFE4245-F080-4F33-AD8F-CBA9B92CE828}" type="datetime1">
              <a:rPr lang="es-ES"/>
              <a:pPr>
                <a:defRPr/>
              </a:pPr>
              <a:t>24/04/2023</a:t>
            </a:fld>
            <a:endParaRPr lang="ca-ES"/>
          </a:p>
        </p:txBody>
      </p:sp>
      <p:sp>
        <p:nvSpPr>
          <p:cNvPr id="6"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7" name="22 Marcador de número de diapositiva"/>
          <p:cNvSpPr>
            <a:spLocks noGrp="1"/>
          </p:cNvSpPr>
          <p:nvPr>
            <p:ph type="sldNum" sz="quarter" idx="12"/>
          </p:nvPr>
        </p:nvSpPr>
        <p:spPr/>
        <p:txBody>
          <a:bodyPr/>
          <a:lstStyle>
            <a:lvl1pPr>
              <a:defRPr/>
            </a:lvl1pPr>
          </a:lstStyle>
          <a:p>
            <a:pPr>
              <a:defRPr/>
            </a:pPr>
            <a:fld id="{7669F8C5-62D5-4090-A335-CE2EF7D9AAD0}" type="slidenum">
              <a:rPr lang="ca-ES" altLang="ca-ES"/>
              <a:pPr>
                <a:defRPr/>
              </a:pPr>
              <a:t>‹#›</a:t>
            </a:fld>
            <a:endParaRPr lang="ca-ES" altLang="ca-ES"/>
          </a:p>
        </p:txBody>
      </p:sp>
    </p:spTree>
    <p:extLst>
      <p:ext uri="{BB962C8B-B14F-4D97-AF65-F5344CB8AC3E}">
        <p14:creationId xmlns:p14="http://schemas.microsoft.com/office/powerpoint/2010/main" val="821291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lang="es-ES"/>
              <a:t>Haga clic para modificar el estilo de título del patrón</a:t>
            </a:r>
            <a:endParaRPr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normAutofit/>
          </a:bodyPr>
          <a:lstStyle>
            <a:lvl1pPr marL="0" indent="0">
              <a:buNone/>
              <a:defRPr sz="3200"/>
            </a:lvl1pPr>
          </a:lstStyle>
          <a:p>
            <a:pPr lvl="0"/>
            <a:r>
              <a:rPr lang="es-ES" noProof="0"/>
              <a:t>Haga clic en el icono para agregar una imagen</a:t>
            </a:r>
            <a:endParaRPr lang="en-US" noProof="0" dirty="0"/>
          </a:p>
        </p:txBody>
      </p:sp>
      <p:sp>
        <p:nvSpPr>
          <p:cNvPr id="4" name="3 Marcador de texto"/>
          <p:cNvSpPr>
            <a:spLocks noGrp="1"/>
          </p:cNvSpPr>
          <p:nvPr>
            <p:ph type="body" sz="half" idx="2"/>
          </p:nvPr>
        </p:nvSpPr>
        <p:spPr>
          <a:xfrm>
            <a:off x="6088443" y="3274308"/>
            <a:ext cx="2590800" cy="2516489"/>
          </a:xfrm>
        </p:spPr>
        <p:txBody>
          <a:bodyPr lIns="0" tIns="0" rIns="45720"/>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a:r>
              <a:rPr lang="es-ES"/>
              <a:t>Haga clic para modificar el estilo de texto del patrón</a:t>
            </a:r>
          </a:p>
        </p:txBody>
      </p:sp>
      <p:sp>
        <p:nvSpPr>
          <p:cNvPr id="5" name="13 Marcador de fecha"/>
          <p:cNvSpPr>
            <a:spLocks noGrp="1"/>
          </p:cNvSpPr>
          <p:nvPr>
            <p:ph type="dt" sz="half" idx="10"/>
          </p:nvPr>
        </p:nvSpPr>
        <p:spPr/>
        <p:txBody>
          <a:bodyPr/>
          <a:lstStyle>
            <a:lvl1pPr>
              <a:defRPr/>
            </a:lvl1pPr>
          </a:lstStyle>
          <a:p>
            <a:pPr>
              <a:defRPr/>
            </a:pPr>
            <a:fld id="{22FDA530-4CEB-4D21-B2C6-F3F6C9244F5D}" type="datetime1">
              <a:rPr lang="es-ES"/>
              <a:pPr>
                <a:defRPr/>
              </a:pPr>
              <a:t>24/04/2023</a:t>
            </a:fld>
            <a:endParaRPr lang="ca-ES"/>
          </a:p>
        </p:txBody>
      </p:sp>
      <p:sp>
        <p:nvSpPr>
          <p:cNvPr id="6" name="2 Marcador de pie de página"/>
          <p:cNvSpPr>
            <a:spLocks noGrp="1"/>
          </p:cNvSpPr>
          <p:nvPr>
            <p:ph type="ftr" sz="quarter" idx="11"/>
          </p:nvPr>
        </p:nvSpPr>
        <p:spPr/>
        <p:txBody>
          <a:bodyPr/>
          <a:lstStyle>
            <a:lvl1pPr>
              <a:defRPr/>
            </a:lvl1pPr>
          </a:lstStyle>
          <a:p>
            <a:pPr>
              <a:defRPr/>
            </a:pPr>
            <a:r>
              <a:rPr lang="ca-ES"/>
              <a:t>Comissions d‘Avaluació, 28/04/2016</a:t>
            </a:r>
          </a:p>
        </p:txBody>
      </p:sp>
      <p:sp>
        <p:nvSpPr>
          <p:cNvPr id="7" name="22 Marcador de número de diapositiva"/>
          <p:cNvSpPr>
            <a:spLocks noGrp="1"/>
          </p:cNvSpPr>
          <p:nvPr>
            <p:ph type="sldNum" sz="quarter" idx="12"/>
          </p:nvPr>
        </p:nvSpPr>
        <p:spPr/>
        <p:txBody>
          <a:bodyPr/>
          <a:lstStyle>
            <a:lvl1pPr>
              <a:defRPr/>
            </a:lvl1pPr>
          </a:lstStyle>
          <a:p>
            <a:pPr>
              <a:defRPr/>
            </a:pPr>
            <a:fld id="{FA98FF06-0D03-4A65-BA99-68AEC8DF8A7E}" type="slidenum">
              <a:rPr lang="ca-ES" altLang="ca-ES"/>
              <a:pPr>
                <a:defRPr/>
              </a:pPr>
              <a:t>‹#›</a:t>
            </a:fld>
            <a:endParaRPr lang="ca-ES" altLang="ca-ES"/>
          </a:p>
        </p:txBody>
      </p:sp>
    </p:spTree>
    <p:extLst>
      <p:ext uri="{BB962C8B-B14F-4D97-AF65-F5344CB8AC3E}">
        <p14:creationId xmlns:p14="http://schemas.microsoft.com/office/powerpoint/2010/main" val="15366742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27 Rectángulo"/>
          <p:cNvSpPr/>
          <p:nvPr/>
        </p:nvSpPr>
        <p:spPr>
          <a:xfrm>
            <a:off x="0" y="366713"/>
            <a:ext cx="9144000" cy="8413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9" name="28 Rectángulo"/>
          <p:cNvSpPr/>
          <p:nvPr/>
        </p:nvSpPr>
        <p:spPr>
          <a:xfrm>
            <a:off x="0" y="0"/>
            <a:ext cx="9144000" cy="31115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0" name="29 Rectángulo"/>
          <p:cNvSpPr/>
          <p:nvPr/>
        </p:nvSpPr>
        <p:spPr>
          <a:xfrm>
            <a:off x="0" y="307975"/>
            <a:ext cx="9144000" cy="92075"/>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1" name="30 Rectángulo"/>
          <p:cNvSpPr/>
          <p:nvPr/>
        </p:nvSpPr>
        <p:spPr>
          <a:xfrm flipV="1">
            <a:off x="5410200" y="360363"/>
            <a:ext cx="3733800" cy="904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2" name="31 Rectángulo"/>
          <p:cNvSpPr/>
          <p:nvPr/>
        </p:nvSpPr>
        <p:spPr>
          <a:xfrm flipV="1">
            <a:off x="5410200" y="439738"/>
            <a:ext cx="3733800" cy="18097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33" name="32 Rectángulo redondeado"/>
          <p:cNvSpPr/>
          <p:nvPr/>
        </p:nvSpPr>
        <p:spPr bwMode="white">
          <a:xfrm>
            <a:off x="5407025" y="496888"/>
            <a:ext cx="3063875" cy="28575"/>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useBgFill="1">
        <p:nvSpPr>
          <p:cNvPr id="34" name="33 Rectángulo redondeado"/>
          <p:cNvSpPr/>
          <p:nvPr/>
        </p:nvSpPr>
        <p:spPr bwMode="white">
          <a:xfrm>
            <a:off x="7373938" y="588963"/>
            <a:ext cx="1600200" cy="3651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5" name="34 Rectángulo"/>
          <p:cNvSpPr/>
          <p:nvPr/>
        </p:nvSpPr>
        <p:spPr bwMode="invGray">
          <a:xfrm>
            <a:off x="9085263" y="-1588"/>
            <a:ext cx="57150"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6" name="35 Rectángulo"/>
          <p:cNvSpPr/>
          <p:nvPr/>
        </p:nvSpPr>
        <p:spPr bwMode="invGray">
          <a:xfrm>
            <a:off x="9043988" y="-1588"/>
            <a:ext cx="28575" cy="620713"/>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7" name="36 Rectángulo"/>
          <p:cNvSpPr/>
          <p:nvPr/>
        </p:nvSpPr>
        <p:spPr bwMode="invGray">
          <a:xfrm>
            <a:off x="9024938" y="-1588"/>
            <a:ext cx="9525" cy="620713"/>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8" name="37 Rectángulo"/>
          <p:cNvSpPr/>
          <p:nvPr/>
        </p:nvSpPr>
        <p:spPr bwMode="invGray">
          <a:xfrm>
            <a:off x="8975725" y="-1588"/>
            <a:ext cx="26988" cy="620713"/>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9" name="38 Rectángulo"/>
          <p:cNvSpPr/>
          <p:nvPr/>
        </p:nvSpPr>
        <p:spPr bwMode="invGray">
          <a:xfrm>
            <a:off x="8915400" y="0"/>
            <a:ext cx="55563" cy="585788"/>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40" name="39 Rectángulo"/>
          <p:cNvSpPr/>
          <p:nvPr/>
        </p:nvSpPr>
        <p:spPr bwMode="invGray">
          <a:xfrm>
            <a:off x="8874125" y="0"/>
            <a:ext cx="7938" cy="585788"/>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9" name="21 Marcador de título"/>
          <p:cNvSpPr>
            <a:spLocks noGrp="1"/>
          </p:cNvSpPr>
          <p:nvPr>
            <p:ph type="title"/>
          </p:nvPr>
        </p:nvSpPr>
        <p:spPr bwMode="auto">
          <a:xfrm>
            <a:off x="457200" y="1143000"/>
            <a:ext cx="8229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ES"/>
              <a:t>Haga clic para modificar el estilo de título del patrón</a:t>
            </a:r>
            <a:endParaRPr lang="en-US" altLang="es-ES"/>
          </a:p>
        </p:txBody>
      </p:sp>
      <p:sp>
        <p:nvSpPr>
          <p:cNvPr id="1040" name="12 Marcador de texto"/>
          <p:cNvSpPr>
            <a:spLocks noGrp="1"/>
          </p:cNvSpPr>
          <p:nvPr>
            <p:ph type="body" idx="1"/>
          </p:nvPr>
        </p:nvSpPr>
        <p:spPr bwMode="auto">
          <a:xfrm>
            <a:off x="457200" y="2249488"/>
            <a:ext cx="8229600" cy="432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ES"/>
              <a:t>Haga clic para modificar el estilo de texto del patrón</a:t>
            </a:r>
          </a:p>
          <a:p>
            <a:pPr lvl="1"/>
            <a:r>
              <a:rPr lang="es-ES" altLang="es-ES"/>
              <a:t>Segundo nivel</a:t>
            </a:r>
          </a:p>
          <a:p>
            <a:pPr lvl="2"/>
            <a:r>
              <a:rPr lang="es-ES" altLang="es-ES"/>
              <a:t>Tercer nivel</a:t>
            </a:r>
          </a:p>
          <a:p>
            <a:pPr lvl="3"/>
            <a:r>
              <a:rPr lang="es-ES" altLang="es-ES"/>
              <a:t>Cuarto nivel</a:t>
            </a:r>
          </a:p>
          <a:p>
            <a:pPr lvl="4"/>
            <a:r>
              <a:rPr lang="es-ES" altLang="es-ES"/>
              <a:t>Quinto nivel</a:t>
            </a:r>
            <a:endParaRPr lang="en-US" altLang="es-ES"/>
          </a:p>
        </p:txBody>
      </p:sp>
      <p:sp>
        <p:nvSpPr>
          <p:cNvPr id="14" name="13 Marcador de fecha"/>
          <p:cNvSpPr>
            <a:spLocks noGrp="1"/>
          </p:cNvSpPr>
          <p:nvPr>
            <p:ph type="dt" sz="half" idx="2"/>
          </p:nvPr>
        </p:nvSpPr>
        <p:spPr>
          <a:xfrm>
            <a:off x="6586538" y="612775"/>
            <a:ext cx="957262" cy="457200"/>
          </a:xfrm>
          <a:prstGeom prst="rect">
            <a:avLst/>
          </a:prstGeom>
        </p:spPr>
        <p:txBody>
          <a:bodyPr vert="horz"/>
          <a:lstStyle>
            <a:lvl1pPr algn="l" eaLnBrk="1" fontAlgn="auto" latinLnBrk="0" hangingPunct="1">
              <a:spcBef>
                <a:spcPts val="0"/>
              </a:spcBef>
              <a:spcAft>
                <a:spcPts val="0"/>
              </a:spcAft>
              <a:defRPr kumimoji="0" sz="800">
                <a:solidFill>
                  <a:schemeClr val="accent2"/>
                </a:solidFill>
                <a:latin typeface="+mn-lt"/>
              </a:defRPr>
            </a:lvl1pPr>
          </a:lstStyle>
          <a:p>
            <a:pPr>
              <a:defRPr/>
            </a:pPr>
            <a:fld id="{BE9D676D-1C9D-473E-ABD9-0EC24734FC51}" type="datetime1">
              <a:rPr lang="es-ES"/>
              <a:pPr>
                <a:defRPr/>
              </a:pPr>
              <a:t>24/04/2023</a:t>
            </a:fld>
            <a:endParaRPr lang="ca-ES"/>
          </a:p>
        </p:txBody>
      </p:sp>
      <p:sp>
        <p:nvSpPr>
          <p:cNvPr id="3" name="2 Marcador de pie de página"/>
          <p:cNvSpPr>
            <a:spLocks noGrp="1"/>
          </p:cNvSpPr>
          <p:nvPr>
            <p:ph type="ftr" sz="quarter" idx="3"/>
          </p:nvPr>
        </p:nvSpPr>
        <p:spPr>
          <a:xfrm>
            <a:off x="5257800" y="612775"/>
            <a:ext cx="1325563" cy="457200"/>
          </a:xfrm>
          <a:prstGeom prst="rect">
            <a:avLst/>
          </a:prstGeom>
        </p:spPr>
        <p:txBody>
          <a:bodyPr vert="horz"/>
          <a:lstStyle>
            <a:lvl1pPr algn="r" eaLnBrk="1" fontAlgn="auto" latinLnBrk="0" hangingPunct="1">
              <a:spcBef>
                <a:spcPts val="0"/>
              </a:spcBef>
              <a:spcAft>
                <a:spcPts val="0"/>
              </a:spcAft>
              <a:defRPr kumimoji="0" sz="800">
                <a:solidFill>
                  <a:schemeClr val="accent2"/>
                </a:solidFill>
                <a:latin typeface="+mn-lt"/>
              </a:defRPr>
            </a:lvl1pPr>
          </a:lstStyle>
          <a:p>
            <a:pPr>
              <a:defRPr/>
            </a:pPr>
            <a:r>
              <a:rPr lang="ca-ES"/>
              <a:t>Comissions d‘Avaluació, 28/04/2016</a:t>
            </a:r>
          </a:p>
        </p:txBody>
      </p:sp>
      <p:sp>
        <p:nvSpPr>
          <p:cNvPr id="23" name="22 Marcador de número de diapositiva"/>
          <p:cNvSpPr>
            <a:spLocks noGrp="1"/>
          </p:cNvSpPr>
          <p:nvPr>
            <p:ph type="sldNum" sz="quarter" idx="4"/>
          </p:nvPr>
        </p:nvSpPr>
        <p:spPr>
          <a:xfrm>
            <a:off x="8174038" y="1588"/>
            <a:ext cx="762000" cy="366712"/>
          </a:xfrm>
          <a:prstGeom prst="rect">
            <a:avLst/>
          </a:prstGeom>
        </p:spPr>
        <p:txBody>
          <a:bodyPr vert="horz" wrap="square" lIns="91440" tIns="45720" rIns="91440" bIns="45720" numCol="1" anchor="b" anchorCtr="0" compatLnSpc="1">
            <a:prstTxWarp prst="textNoShape">
              <a:avLst/>
            </a:prstTxWarp>
          </a:bodyPr>
          <a:lstStyle>
            <a:lvl1pPr algn="r" eaLnBrk="1" hangingPunct="1">
              <a:defRPr>
                <a:solidFill>
                  <a:srgbClr val="FFFFFF"/>
                </a:solidFill>
                <a:latin typeface="Georgia" panose="02040502050405020303" pitchFamily="18" charset="0"/>
              </a:defRPr>
            </a:lvl1pPr>
          </a:lstStyle>
          <a:p>
            <a:pPr>
              <a:defRPr/>
            </a:pPr>
            <a:fld id="{AE0099B3-0112-4E6D-8755-D697D1EBB300}" type="slidenum">
              <a:rPr lang="ca-ES" altLang="ca-ES"/>
              <a:pPr>
                <a:defRPr/>
              </a:pPr>
              <a:t>‹#›</a:t>
            </a:fld>
            <a:endParaRPr lang="ca-ES" altLang="ca-ES"/>
          </a:p>
        </p:txBody>
      </p:sp>
    </p:spTree>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61" r:id="rId4"/>
    <p:sldLayoutId id="2147484362" r:id="rId5"/>
    <p:sldLayoutId id="2147484363" r:id="rId6"/>
    <p:sldLayoutId id="2147484364" r:id="rId7"/>
    <p:sldLayoutId id="2147484365" r:id="rId8"/>
    <p:sldLayoutId id="2147484366" r:id="rId9"/>
    <p:sldLayoutId id="2147484367" r:id="rId10"/>
    <p:sldLayoutId id="2147484368" r:id="rId11"/>
  </p:sldLayoutIdLst>
  <p:hf hdr="0" dt="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Trebuchet MS" pitchFamily="34" charset="0"/>
        </a:defRPr>
      </a:lvl2pPr>
      <a:lvl3pPr algn="l" rtl="0" eaLnBrk="0" fontAlgn="base" hangingPunct="0">
        <a:spcBef>
          <a:spcPct val="0"/>
        </a:spcBef>
        <a:spcAft>
          <a:spcPct val="0"/>
        </a:spcAft>
        <a:defRPr sz="4000">
          <a:solidFill>
            <a:schemeClr val="tx2"/>
          </a:solidFill>
          <a:latin typeface="Trebuchet MS" pitchFamily="34" charset="0"/>
        </a:defRPr>
      </a:lvl3pPr>
      <a:lvl4pPr algn="l" rtl="0" eaLnBrk="0" fontAlgn="base" hangingPunct="0">
        <a:spcBef>
          <a:spcPct val="0"/>
        </a:spcBef>
        <a:spcAft>
          <a:spcPct val="0"/>
        </a:spcAft>
        <a:defRPr sz="4000">
          <a:solidFill>
            <a:schemeClr val="tx2"/>
          </a:solidFill>
          <a:latin typeface="Trebuchet MS" pitchFamily="34" charset="0"/>
        </a:defRPr>
      </a:lvl4pPr>
      <a:lvl5pPr algn="l" rtl="0" eaLnBrk="0" fontAlgn="base" hangingPunct="0">
        <a:spcBef>
          <a:spcPct val="0"/>
        </a:spcBef>
        <a:spcAft>
          <a:spcPct val="0"/>
        </a:spcAft>
        <a:defRPr sz="4000">
          <a:solidFill>
            <a:schemeClr val="tx2"/>
          </a:solidFill>
          <a:latin typeface="Trebuchet MS" pitchFamily="34" charset="0"/>
        </a:defRPr>
      </a:lvl5pPr>
      <a:lvl6pPr marL="457200" algn="l" rtl="0" fontAlgn="base">
        <a:spcBef>
          <a:spcPct val="0"/>
        </a:spcBef>
        <a:spcAft>
          <a:spcPct val="0"/>
        </a:spcAft>
        <a:defRPr sz="4000">
          <a:solidFill>
            <a:schemeClr val="tx2"/>
          </a:solidFill>
          <a:latin typeface="Trebuchet MS" pitchFamily="34" charset="0"/>
        </a:defRPr>
      </a:lvl6pPr>
      <a:lvl7pPr marL="914400" algn="l" rtl="0" fontAlgn="base">
        <a:spcBef>
          <a:spcPct val="0"/>
        </a:spcBef>
        <a:spcAft>
          <a:spcPct val="0"/>
        </a:spcAft>
        <a:defRPr sz="4000">
          <a:solidFill>
            <a:schemeClr val="tx2"/>
          </a:solidFill>
          <a:latin typeface="Trebuchet MS" pitchFamily="34" charset="0"/>
        </a:defRPr>
      </a:lvl7pPr>
      <a:lvl8pPr marL="1371600" algn="l" rtl="0" fontAlgn="base">
        <a:spcBef>
          <a:spcPct val="0"/>
        </a:spcBef>
        <a:spcAft>
          <a:spcPct val="0"/>
        </a:spcAft>
        <a:defRPr sz="4000">
          <a:solidFill>
            <a:schemeClr val="tx2"/>
          </a:solidFill>
          <a:latin typeface="Trebuchet MS" pitchFamily="34" charset="0"/>
        </a:defRPr>
      </a:lvl8pPr>
      <a:lvl9pPr marL="1828800" algn="l" rtl="0" fontAlgn="base">
        <a:spcBef>
          <a:spcPct val="0"/>
        </a:spcBef>
        <a:spcAft>
          <a:spcPct val="0"/>
        </a:spcAft>
        <a:defRPr sz="4000">
          <a:solidFill>
            <a:schemeClr val="tx2"/>
          </a:solidFill>
          <a:latin typeface="Trebuchet MS" pitchFamily="34" charset="0"/>
        </a:defRPr>
      </a:lvl9pPr>
    </p:titleStyle>
    <p:bodyStyle>
      <a:lvl1pPr marL="365125" indent="-255588" algn="l" rtl="0" eaLnBrk="0" fontAlgn="base" hangingPunct="0">
        <a:spcBef>
          <a:spcPts val="300"/>
        </a:spcBef>
        <a:spcAft>
          <a:spcPct val="0"/>
        </a:spcAft>
        <a:buClr>
          <a:srgbClr val="A04DA3"/>
        </a:buClr>
        <a:buFont typeface="Georgia" panose="02040502050405020303" pitchFamily="18" charset="0"/>
        <a:buChar char="•"/>
        <a:defRPr sz="2800" kern="1200">
          <a:solidFill>
            <a:schemeClr val="tx1"/>
          </a:solidFill>
          <a:latin typeface="+mn-lt"/>
          <a:ea typeface="+mn-ea"/>
          <a:cs typeface="+mn-cs"/>
        </a:defRPr>
      </a:lvl1pPr>
      <a:lvl2pPr marL="657225" indent="-246063" algn="l" rtl="0" eaLnBrk="0" fontAlgn="base" hangingPunct="0">
        <a:spcBef>
          <a:spcPts val="300"/>
        </a:spcBef>
        <a:spcAft>
          <a:spcPct val="0"/>
        </a:spcAft>
        <a:buClr>
          <a:schemeClr val="accent2"/>
        </a:buClr>
        <a:buFont typeface="Georgia" panose="02040502050405020303" pitchFamily="18" charset="0"/>
        <a:buChar char="▫"/>
        <a:defRPr sz="2600" kern="1200">
          <a:solidFill>
            <a:schemeClr val="accent2"/>
          </a:solidFill>
          <a:latin typeface="+mn-lt"/>
          <a:ea typeface="+mn-ea"/>
          <a:cs typeface="+mn-cs"/>
        </a:defRPr>
      </a:lvl2pPr>
      <a:lvl3pPr marL="922338" indent="-219075" algn="l" rtl="0" eaLnBrk="0" fontAlgn="base" hangingPunct="0">
        <a:spcBef>
          <a:spcPts val="300"/>
        </a:spcBef>
        <a:spcAft>
          <a:spcPct val="0"/>
        </a:spcAft>
        <a:buClr>
          <a:schemeClr val="accent1"/>
        </a:buClr>
        <a:buFont typeface="Wingdings 2" panose="05020102010507070707" pitchFamily="18" charset="2"/>
        <a:buChar char=""/>
        <a:defRPr sz="2400" kern="1200">
          <a:solidFill>
            <a:schemeClr val="accent1"/>
          </a:solidFill>
          <a:latin typeface="+mn-lt"/>
          <a:ea typeface="+mn-ea"/>
          <a:cs typeface="+mn-cs"/>
        </a:defRPr>
      </a:lvl3pPr>
      <a:lvl4pPr marL="1179513" indent="-200025" algn="l" rtl="0" eaLnBrk="0" fontAlgn="base" hangingPunct="0">
        <a:spcBef>
          <a:spcPts val="300"/>
        </a:spcBef>
        <a:spcAft>
          <a:spcPct val="0"/>
        </a:spcAft>
        <a:buClr>
          <a:schemeClr val="accent1"/>
        </a:buClr>
        <a:buFont typeface="Wingdings 2" panose="05020102010507070707" pitchFamily="18" charset="2"/>
        <a:buChar char=""/>
        <a:defRPr sz="2200" kern="1200">
          <a:solidFill>
            <a:schemeClr val="accent1"/>
          </a:solidFill>
          <a:latin typeface="+mn-lt"/>
          <a:ea typeface="+mn-ea"/>
          <a:cs typeface="+mn-cs"/>
        </a:defRPr>
      </a:lvl4pPr>
      <a:lvl5pPr marL="1389063" indent="-182563" algn="l" rtl="0" eaLnBrk="0" fontAlgn="base" hangingPunct="0">
        <a:spcBef>
          <a:spcPts val="300"/>
        </a:spcBef>
        <a:spcAft>
          <a:spcPct val="0"/>
        </a:spcAft>
        <a:buClr>
          <a:srgbClr val="A04DA3"/>
        </a:buClr>
        <a:buFont typeface="Georgia" panose="02040502050405020303" pitchFamily="18" charset="0"/>
        <a:buChar char="▫"/>
        <a:defRPr sz="2000" kern="1200">
          <a:solidFill>
            <a:srgbClr val="A04DA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uab.cat/web/personal-uab/personal-uab/personal-academic-i-investigador/tram-docent-autonomic-/-avaluacio-de-l-activitat-docent-1345683609921.html" TargetMode="Externa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hyperlink" Target="mailto:oqd.avaluacio@uab.ca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uab.cat/doc/TribunalAvaluacioActivitatDocent2022"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 name="QuadreDeText 2"/>
          <p:cNvSpPr txBox="1"/>
          <p:nvPr/>
        </p:nvSpPr>
        <p:spPr>
          <a:xfrm>
            <a:off x="250825" y="1268413"/>
            <a:ext cx="8713788" cy="5093702"/>
          </a:xfrm>
          <a:prstGeom prst="rect">
            <a:avLst/>
          </a:prstGeom>
          <a:ln>
            <a:solidFill>
              <a:srgbClr val="C1CE70"/>
            </a:solidFill>
          </a:ln>
        </p:spPr>
        <p:style>
          <a:lnRef idx="2">
            <a:schemeClr val="accent2"/>
          </a:lnRef>
          <a:fillRef idx="1">
            <a:schemeClr val="lt1"/>
          </a:fillRef>
          <a:effectRef idx="0">
            <a:schemeClr val="accent2"/>
          </a:effectRef>
          <a:fontRef idx="minor">
            <a:schemeClr val="dk1"/>
          </a:fontRef>
        </p:style>
        <p:txBody>
          <a:bodyPr>
            <a:spAutoFit/>
          </a:bodyPr>
          <a:lstStyle/>
          <a:p>
            <a:pPr algn="ctr">
              <a:defRPr/>
            </a:pPr>
            <a:endParaRPr lang="es-ES" sz="3600" dirty="0">
              <a:solidFill>
                <a:srgbClr val="000000"/>
              </a:solidFill>
              <a:latin typeface="Calibri" panose="020F0502020204030204" pitchFamily="34" charset="0"/>
            </a:endParaRPr>
          </a:p>
          <a:p>
            <a:pPr algn="ctr">
              <a:defRPr/>
            </a:pPr>
            <a:r>
              <a:rPr lang="ca-ES" sz="4400" dirty="0">
                <a:solidFill>
                  <a:schemeClr val="tx1"/>
                </a:solidFill>
                <a:latin typeface="Calibri" panose="020F0502020204030204" pitchFamily="34" charset="0"/>
                <a:cs typeface="Times" panose="02020603050405020304" pitchFamily="18" charset="0"/>
              </a:rPr>
              <a:t>AVALUACIÓ DE L’ ACTIVITAT DOCENT DEL PROFESSORAT DE LA UAB</a:t>
            </a:r>
          </a:p>
          <a:p>
            <a:pPr algn="ctr">
              <a:defRPr/>
            </a:pPr>
            <a:r>
              <a:rPr lang="ca-ES" sz="3600" dirty="0">
                <a:solidFill>
                  <a:schemeClr val="tx1"/>
                </a:solidFill>
                <a:latin typeface="Calibri" panose="020F0502020204030204" pitchFamily="34" charset="0"/>
              </a:rPr>
              <a:t>Convocatòria de 2023</a:t>
            </a:r>
          </a:p>
          <a:p>
            <a:pPr algn="ctr">
              <a:defRPr/>
            </a:pPr>
            <a:endParaRPr lang="ca-ES" sz="3600" dirty="0">
              <a:solidFill>
                <a:schemeClr val="tx1"/>
              </a:solidFill>
              <a:latin typeface="Calibri" panose="020F0502020204030204" pitchFamily="34" charset="0"/>
            </a:endParaRPr>
          </a:p>
          <a:p>
            <a:pPr algn="r">
              <a:defRPr/>
            </a:pPr>
            <a:br>
              <a:rPr lang="es-ES" sz="3600" dirty="0">
                <a:solidFill>
                  <a:srgbClr val="000000"/>
                </a:solidFill>
                <a:latin typeface="Calibri" panose="020F0502020204030204" pitchFamily="34" charset="0"/>
              </a:rPr>
            </a:br>
            <a:r>
              <a:rPr lang="es-ES" sz="2500" dirty="0">
                <a:solidFill>
                  <a:schemeClr val="tx1"/>
                </a:solidFill>
                <a:latin typeface="Calibri" panose="020F0502020204030204" pitchFamily="34" charset="0"/>
              </a:rPr>
              <a:t>Vicerectorat de Qualitat</a:t>
            </a:r>
          </a:p>
          <a:p>
            <a:pPr algn="r">
              <a:defRPr/>
            </a:pPr>
            <a:r>
              <a:rPr lang="es-ES" sz="2000" dirty="0">
                <a:solidFill>
                  <a:schemeClr val="tx1"/>
                </a:solidFill>
                <a:latin typeface="Calibri" panose="020F0502020204030204" pitchFamily="34" charset="0"/>
              </a:rPr>
              <a:t>Oficina de Qualitat Docent</a:t>
            </a:r>
          </a:p>
          <a:p>
            <a:pPr algn="ctr">
              <a:defRPr/>
            </a:pPr>
            <a:endParaRPr lang="es-ES" sz="2000" dirty="0">
              <a:solidFill>
                <a:schemeClr val="tx1"/>
              </a:solidFill>
              <a:latin typeface="Calibri" panose="020F0502020204030204" pitchFamily="34" charset="0"/>
            </a:endParaRPr>
          </a:p>
          <a:p>
            <a:pPr algn="ctr">
              <a:defRPr/>
            </a:pPr>
            <a:endParaRPr lang="es-ES" sz="1400" dirty="0">
              <a:solidFill>
                <a:srgbClr val="000000"/>
              </a:solidFill>
              <a:latin typeface="Calibri" panose="020F0502020204030204" pitchFamily="34" charset="0"/>
            </a:endParaRPr>
          </a:p>
          <a:p>
            <a:pPr algn="ctr">
              <a:defRPr/>
            </a:pPr>
            <a:endParaRPr lang="es-ES" sz="1400" dirty="0">
              <a:solidFill>
                <a:srgbClr val="000000"/>
              </a:solidFill>
              <a:latin typeface="Calibri" panose="020F0502020204030204" pitchFamily="34" charset="0"/>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Título"/>
          <p:cNvSpPr>
            <a:spLocks noGrp="1"/>
          </p:cNvSpPr>
          <p:nvPr>
            <p:ph type="title"/>
          </p:nvPr>
        </p:nvSpPr>
        <p:spPr>
          <a:xfrm>
            <a:off x="468313" y="765175"/>
            <a:ext cx="8229600" cy="647700"/>
          </a:xfrm>
        </p:spPr>
        <p:txBody>
          <a:bodyPr/>
          <a:lstStyle/>
          <a:p>
            <a:r>
              <a:rPr lang="ca-ES" altLang="ca-ES" sz="3200" dirty="0"/>
              <a:t>Assignació</a:t>
            </a:r>
            <a:r>
              <a:rPr lang="es-ES" altLang="ca-ES" sz="3200" dirty="0"/>
              <a:t> informes a valorar-I</a:t>
            </a:r>
            <a:endParaRPr lang="ca-ES" altLang="ca-ES" sz="3200" dirty="0"/>
          </a:p>
        </p:txBody>
      </p:sp>
      <p:sp>
        <p:nvSpPr>
          <p:cNvPr id="12291"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A80775C3-6A15-4D2F-8A0C-D81BD89FD7F3}" type="slidenum">
              <a:rPr lang="ca-ES" altLang="ca-ES" sz="1800" smtClean="0">
                <a:solidFill>
                  <a:srgbClr val="FFFFFF"/>
                </a:solidFill>
              </a:rPr>
              <a:pPr>
                <a:spcBef>
                  <a:spcPct val="0"/>
                </a:spcBef>
                <a:buClrTx/>
                <a:buFontTx/>
                <a:buNone/>
              </a:pPr>
              <a:t>10</a:t>
            </a:fld>
            <a:endParaRPr lang="ca-ES" altLang="ca-ES" sz="1800">
              <a:solidFill>
                <a:srgbClr val="FFFFFF"/>
              </a:solidFill>
            </a:endParaRPr>
          </a:p>
        </p:txBody>
      </p:sp>
      <p:pic>
        <p:nvPicPr>
          <p:cNvPr id="1229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341438"/>
            <a:ext cx="7993063" cy="5232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Título"/>
          <p:cNvSpPr>
            <a:spLocks noGrp="1"/>
          </p:cNvSpPr>
          <p:nvPr>
            <p:ph type="title"/>
          </p:nvPr>
        </p:nvSpPr>
        <p:spPr>
          <a:xfrm>
            <a:off x="468313" y="765175"/>
            <a:ext cx="8229600" cy="647700"/>
          </a:xfrm>
        </p:spPr>
        <p:txBody>
          <a:bodyPr/>
          <a:lstStyle/>
          <a:p>
            <a:r>
              <a:rPr lang="ca-ES" altLang="ca-ES" sz="3200"/>
              <a:t>Assignació</a:t>
            </a:r>
            <a:r>
              <a:rPr lang="es-ES" altLang="ca-ES" sz="3200"/>
              <a:t> informes a valorar-II</a:t>
            </a:r>
            <a:endParaRPr lang="ca-ES" altLang="ca-ES" sz="3200"/>
          </a:p>
        </p:txBody>
      </p:sp>
      <p:sp>
        <p:nvSpPr>
          <p:cNvPr id="13315"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D0FBE27-C14C-4ACA-838E-FB5C82C0F2A2}" type="slidenum">
              <a:rPr lang="ca-ES" altLang="ca-ES" sz="1800" smtClean="0">
                <a:solidFill>
                  <a:srgbClr val="FFFFFF"/>
                </a:solidFill>
              </a:rPr>
              <a:pPr>
                <a:spcBef>
                  <a:spcPct val="0"/>
                </a:spcBef>
                <a:buClrTx/>
                <a:buFontTx/>
                <a:buNone/>
              </a:pPr>
              <a:t>11</a:t>
            </a:fld>
            <a:endParaRPr lang="ca-ES" altLang="ca-ES" sz="1800">
              <a:solidFill>
                <a:srgbClr val="FFFFFF"/>
              </a:solidFill>
            </a:endParaRPr>
          </a:p>
        </p:txBody>
      </p:sp>
      <p:pic>
        <p:nvPicPr>
          <p:cNvPr id="1331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9750" y="1412875"/>
            <a:ext cx="7993063" cy="5160963"/>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1 Título"/>
          <p:cNvSpPr>
            <a:spLocks noGrp="1"/>
          </p:cNvSpPr>
          <p:nvPr>
            <p:ph type="title"/>
          </p:nvPr>
        </p:nvSpPr>
        <p:spPr>
          <a:xfrm>
            <a:off x="468313" y="765175"/>
            <a:ext cx="8229600" cy="647700"/>
          </a:xfrm>
        </p:spPr>
        <p:txBody>
          <a:bodyPr/>
          <a:lstStyle/>
          <a:p>
            <a:r>
              <a:rPr lang="ca-ES" altLang="ca-ES" sz="3200"/>
              <a:t>Assignació</a:t>
            </a:r>
            <a:r>
              <a:rPr lang="es-ES" altLang="ca-ES" sz="3200"/>
              <a:t> informes a valorar-III</a:t>
            </a:r>
            <a:endParaRPr lang="ca-ES" altLang="ca-ES" sz="3200"/>
          </a:p>
        </p:txBody>
      </p:sp>
      <p:sp>
        <p:nvSpPr>
          <p:cNvPr id="14339"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7300F7E-F57C-40E9-82B9-66EFFD221C98}" type="slidenum">
              <a:rPr lang="ca-ES" altLang="ca-ES" sz="1800" smtClean="0">
                <a:solidFill>
                  <a:srgbClr val="FFFFFF"/>
                </a:solidFill>
              </a:rPr>
              <a:pPr>
                <a:spcBef>
                  <a:spcPct val="0"/>
                </a:spcBef>
                <a:buClrTx/>
                <a:buFontTx/>
                <a:buNone/>
              </a:pPr>
              <a:t>12</a:t>
            </a:fld>
            <a:endParaRPr lang="ca-ES" altLang="ca-ES" sz="1800">
              <a:solidFill>
                <a:srgbClr val="FFFFFF"/>
              </a:solidFill>
            </a:endParaRPr>
          </a:p>
        </p:txBody>
      </p:sp>
      <p:pic>
        <p:nvPicPr>
          <p:cNvPr id="1434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23850" y="1341438"/>
            <a:ext cx="8208963" cy="52324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539750" y="981075"/>
            <a:ext cx="8135938" cy="5472113"/>
          </a:xfrm>
        </p:spPr>
        <p:txBody>
          <a:bodyPr/>
          <a:lstStyle/>
          <a:p>
            <a:pPr lvl="1" eaLnBrk="1" hangingPunct="1">
              <a:spcBef>
                <a:spcPts val="600"/>
              </a:spcBef>
            </a:pPr>
            <a:r>
              <a:rPr lang="ca-ES" altLang="es-ES" sz="1800" dirty="0"/>
              <a:t>Full seguiment:</a:t>
            </a:r>
          </a:p>
          <a:p>
            <a:pPr lvl="1" eaLnBrk="1" hangingPunct="1">
              <a:spcBef>
                <a:spcPts val="600"/>
              </a:spcBef>
            </a:pPr>
            <a:endParaRPr lang="ca-ES" altLang="es-ES" sz="1800" dirty="0"/>
          </a:p>
        </p:txBody>
      </p:sp>
      <p:sp>
        <p:nvSpPr>
          <p:cNvPr id="15363"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F5EB39C-7E40-458D-9065-A755C357FE8A}" type="slidenum">
              <a:rPr lang="ca-ES" altLang="ca-ES" sz="1800" smtClean="0">
                <a:solidFill>
                  <a:srgbClr val="FFFFFF"/>
                </a:solidFill>
              </a:rPr>
              <a:pPr>
                <a:spcBef>
                  <a:spcPct val="0"/>
                </a:spcBef>
                <a:buClrTx/>
                <a:buFontTx/>
                <a:buNone/>
              </a:pPr>
              <a:t>13</a:t>
            </a:fld>
            <a:endParaRPr lang="ca-ES" altLang="ca-ES" sz="1800">
              <a:solidFill>
                <a:srgbClr val="FFFFFF"/>
              </a:solidFill>
            </a:endParaRPr>
          </a:p>
        </p:txBody>
      </p:sp>
      <p:pic>
        <p:nvPicPr>
          <p:cNvPr id="4" name="Imatge 3">
            <a:extLst>
              <a:ext uri="{FF2B5EF4-FFF2-40B4-BE49-F238E27FC236}">
                <a16:creationId xmlns:a16="http://schemas.microsoft.com/office/drawing/2014/main" id="{461B626E-D2BB-F74B-5368-B4159E2376F4}"/>
              </a:ext>
            </a:extLst>
          </p:cNvPr>
          <p:cNvPicPr>
            <a:picLocks noChangeAspect="1"/>
          </p:cNvPicPr>
          <p:nvPr/>
        </p:nvPicPr>
        <p:blipFill>
          <a:blip r:embed="rId2"/>
          <a:stretch>
            <a:fillRect/>
          </a:stretch>
        </p:blipFill>
        <p:spPr>
          <a:xfrm>
            <a:off x="908137" y="1615281"/>
            <a:ext cx="7787092" cy="4261644"/>
          </a:xfrm>
          <a:prstGeom prst="rect">
            <a:avLst/>
          </a:prstGeom>
        </p:spPr>
      </p:pic>
    </p:spTree>
    <p:extLst>
      <p:ext uri="{BB962C8B-B14F-4D97-AF65-F5344CB8AC3E}">
        <p14:creationId xmlns:p14="http://schemas.microsoft.com/office/powerpoint/2010/main" val="3708523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2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863AA6E-4EF7-4131-8F4A-6898BECFDFD1}" type="slidenum">
              <a:rPr lang="ca-ES" altLang="ca-ES" sz="1800" smtClean="0">
                <a:solidFill>
                  <a:srgbClr val="FFFFFF"/>
                </a:solidFill>
              </a:rPr>
              <a:pPr>
                <a:spcBef>
                  <a:spcPct val="0"/>
                </a:spcBef>
                <a:buClrTx/>
                <a:buFontTx/>
                <a:buNone/>
              </a:pPr>
              <a:t>14</a:t>
            </a:fld>
            <a:endParaRPr lang="ca-ES" altLang="ca-ES" sz="1800">
              <a:solidFill>
                <a:srgbClr val="FFFFFF"/>
              </a:solidFill>
            </a:endParaRPr>
          </a:p>
        </p:txBody>
      </p:sp>
      <p:sp>
        <p:nvSpPr>
          <p:cNvPr id="17411" name="2 Rectángulo"/>
          <p:cNvSpPr>
            <a:spLocks noChangeArrowheads="1"/>
          </p:cNvSpPr>
          <p:nvPr/>
        </p:nvSpPr>
        <p:spPr bwMode="auto">
          <a:xfrm>
            <a:off x="1403350" y="1308100"/>
            <a:ext cx="623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1" eaLnBrk="1" hangingPunct="1">
              <a:spcBef>
                <a:spcPts val="600"/>
              </a:spcBef>
              <a:buClrTx/>
              <a:buFontTx/>
              <a:buNone/>
            </a:pPr>
            <a:r>
              <a:rPr lang="ca-ES" altLang="es-ES" sz="2000">
                <a:solidFill>
                  <a:schemeClr val="tx1"/>
                </a:solidFill>
                <a:latin typeface="Arial" panose="020B0604020202020204" pitchFamily="34" charset="0"/>
              </a:rPr>
              <a:t>Full seguiment valoració - I</a:t>
            </a:r>
          </a:p>
        </p:txBody>
      </p:sp>
      <p:pic>
        <p:nvPicPr>
          <p:cNvPr id="3" name="Imagen 2">
            <a:extLst>
              <a:ext uri="{FF2B5EF4-FFF2-40B4-BE49-F238E27FC236}">
                <a16:creationId xmlns:a16="http://schemas.microsoft.com/office/drawing/2014/main" id="{3A46589C-8580-4F0F-8A6B-A3E7685339E9}"/>
              </a:ext>
            </a:extLst>
          </p:cNvPr>
          <p:cNvPicPr>
            <a:picLocks noChangeAspect="1"/>
          </p:cNvPicPr>
          <p:nvPr/>
        </p:nvPicPr>
        <p:blipFill>
          <a:blip r:embed="rId2"/>
          <a:stretch>
            <a:fillRect/>
          </a:stretch>
        </p:blipFill>
        <p:spPr>
          <a:xfrm>
            <a:off x="874328" y="2420888"/>
            <a:ext cx="7395344" cy="276121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88F73095-AE44-492F-8C8D-4108ED11CD3A}" type="slidenum">
              <a:rPr lang="ca-ES" altLang="ca-ES" sz="1800" smtClean="0">
                <a:solidFill>
                  <a:srgbClr val="FFFFFF"/>
                </a:solidFill>
              </a:rPr>
              <a:pPr>
                <a:spcBef>
                  <a:spcPct val="0"/>
                </a:spcBef>
                <a:buClrTx/>
                <a:buFontTx/>
                <a:buNone/>
              </a:pPr>
              <a:t>15</a:t>
            </a:fld>
            <a:endParaRPr lang="ca-ES" altLang="ca-ES" sz="1800">
              <a:solidFill>
                <a:srgbClr val="FFFFFF"/>
              </a:solidFill>
            </a:endParaRPr>
          </a:p>
        </p:txBody>
      </p:sp>
      <p:sp>
        <p:nvSpPr>
          <p:cNvPr id="18435" name="7 Rectángulo"/>
          <p:cNvSpPr>
            <a:spLocks noChangeArrowheads="1"/>
          </p:cNvSpPr>
          <p:nvPr/>
        </p:nvSpPr>
        <p:spPr bwMode="auto">
          <a:xfrm>
            <a:off x="1403350" y="1308100"/>
            <a:ext cx="623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1" eaLnBrk="1" hangingPunct="1">
              <a:spcBef>
                <a:spcPts val="600"/>
              </a:spcBef>
              <a:buClrTx/>
              <a:buFontTx/>
              <a:buNone/>
            </a:pPr>
            <a:r>
              <a:rPr lang="ca-ES" altLang="es-ES" sz="2000">
                <a:solidFill>
                  <a:schemeClr val="tx1"/>
                </a:solidFill>
                <a:latin typeface="Arial" panose="020B0604020202020204" pitchFamily="34" charset="0"/>
              </a:rPr>
              <a:t>Full seguiment valoració - II</a:t>
            </a:r>
          </a:p>
        </p:txBody>
      </p:sp>
      <p:pic>
        <p:nvPicPr>
          <p:cNvPr id="18437" name="Contenidor de contingut 2"/>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403350" y="1916113"/>
            <a:ext cx="6359525" cy="4324350"/>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F47E904-6B4D-4EAD-AF5C-107B3E1D924B}" type="slidenum">
              <a:rPr lang="ca-ES" altLang="ca-ES" sz="1800" smtClean="0">
                <a:solidFill>
                  <a:srgbClr val="FFFFFF"/>
                </a:solidFill>
              </a:rPr>
              <a:pPr>
                <a:spcBef>
                  <a:spcPct val="0"/>
                </a:spcBef>
                <a:buClrTx/>
                <a:buFontTx/>
                <a:buNone/>
              </a:pPr>
              <a:t>16</a:t>
            </a:fld>
            <a:endParaRPr lang="ca-ES" altLang="ca-ES" sz="1800">
              <a:solidFill>
                <a:srgbClr val="FFFFFF"/>
              </a:solidFill>
            </a:endParaRPr>
          </a:p>
        </p:txBody>
      </p:sp>
      <p:sp>
        <p:nvSpPr>
          <p:cNvPr id="19459" name="7 Rectángulo"/>
          <p:cNvSpPr>
            <a:spLocks noChangeArrowheads="1"/>
          </p:cNvSpPr>
          <p:nvPr/>
        </p:nvSpPr>
        <p:spPr bwMode="auto">
          <a:xfrm>
            <a:off x="1377085" y="922078"/>
            <a:ext cx="62388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lvl="1" eaLnBrk="1" hangingPunct="1">
              <a:spcBef>
                <a:spcPts val="600"/>
              </a:spcBef>
              <a:buClrTx/>
              <a:buFontTx/>
              <a:buNone/>
            </a:pPr>
            <a:r>
              <a:rPr lang="ca-ES" altLang="es-ES" sz="2000" dirty="0">
                <a:solidFill>
                  <a:schemeClr val="tx1"/>
                </a:solidFill>
                <a:latin typeface="Arial" panose="020B0604020202020204" pitchFamily="34" charset="0"/>
              </a:rPr>
              <a:t>Full seguiment valoració - III</a:t>
            </a:r>
          </a:p>
        </p:txBody>
      </p:sp>
      <p:sp>
        <p:nvSpPr>
          <p:cNvPr id="2" name="CuadroTexto 1"/>
          <p:cNvSpPr txBox="1"/>
          <p:nvPr/>
        </p:nvSpPr>
        <p:spPr>
          <a:xfrm>
            <a:off x="673493" y="1931728"/>
            <a:ext cx="7646058" cy="2677656"/>
          </a:xfrm>
          <a:prstGeom prst="rect">
            <a:avLst/>
          </a:prstGeom>
          <a:noFill/>
        </p:spPr>
        <p:txBody>
          <a:bodyPr wrap="square" rtlCol="0">
            <a:spAutoFit/>
          </a:bodyPr>
          <a:lstStyle/>
          <a:p>
            <a:r>
              <a:rPr lang="ca-ES" sz="1200" dirty="0"/>
              <a:t>Sempre cal analitzar i valorar les aportacions del professorat.</a:t>
            </a:r>
          </a:p>
          <a:p>
            <a:pPr marL="171450" indent="-171450">
              <a:buFont typeface="Arial" panose="020B0604020202020204" pitchFamily="34" charset="0"/>
              <a:buChar char="•"/>
            </a:pPr>
            <a:r>
              <a:rPr lang="ca-ES" sz="1200" dirty="0"/>
              <a:t>El professorat pot aportar altres enquestes institucionals com les d’assignatura o les  d’altres institucions a on hagi impartit docència que presenti a avaluar així  com l’anàlisi de les mateixes.</a:t>
            </a:r>
          </a:p>
          <a:p>
            <a:endParaRPr lang="ca-ES" sz="1200" dirty="0"/>
          </a:p>
          <a:p>
            <a:pPr marL="285750" indent="-285750">
              <a:buFont typeface="Arial" panose="020B0604020202020204" pitchFamily="34" charset="0"/>
              <a:buChar char="•"/>
            </a:pPr>
            <a:r>
              <a:rPr lang="ca-ES" sz="1200" b="1" dirty="0"/>
              <a:t>CAS1:  </a:t>
            </a:r>
            <a:r>
              <a:rPr lang="ca-ES" sz="1200" dirty="0"/>
              <a:t>es disposa de 3 o més enquestes de professorat  representatives: prioritzar la proposta de valoració, A,B,C o D  calculada i que consta en el full de dades de docència</a:t>
            </a:r>
          </a:p>
          <a:p>
            <a:pPr marL="285750" indent="-285750">
              <a:buFont typeface="Arial" panose="020B0604020202020204" pitchFamily="34" charset="0"/>
              <a:buChar char="•"/>
            </a:pPr>
            <a:endParaRPr lang="ca-ES" sz="1200" dirty="0"/>
          </a:p>
          <a:p>
            <a:pPr marL="285750" indent="-285750">
              <a:buFont typeface="Arial" panose="020B0604020202020204" pitchFamily="34" charset="0"/>
              <a:buChar char="•"/>
            </a:pPr>
            <a:r>
              <a:rPr lang="ca-ES" sz="1200" b="1" dirty="0"/>
              <a:t>CAS2</a:t>
            </a:r>
            <a:r>
              <a:rPr lang="ca-ES" sz="1200" dirty="0"/>
              <a:t>: Es disposa de 1 o 2 enquestes representatives: contrastar la proposta de valoració amb les aportacions que ha d’haver presentat el professorat, en aquest cas la valoració només pot ser C o D</a:t>
            </a:r>
            <a:endParaRPr lang="ca-ES" sz="1200" strike="sngStrike" dirty="0"/>
          </a:p>
          <a:p>
            <a:pPr marL="285750" indent="-285750">
              <a:buFont typeface="Arial" panose="020B0604020202020204" pitchFamily="34" charset="0"/>
              <a:buChar char="•"/>
            </a:pPr>
            <a:endParaRPr lang="ca-ES" sz="1200" dirty="0"/>
          </a:p>
          <a:p>
            <a:pPr marL="285750" indent="-285750">
              <a:buFont typeface="Arial" panose="020B0604020202020204" pitchFamily="34" charset="0"/>
              <a:buChar char="•"/>
            </a:pPr>
            <a:r>
              <a:rPr lang="ca-ES" sz="1200" b="1" dirty="0"/>
              <a:t>CAS3: </a:t>
            </a:r>
            <a:r>
              <a:rPr lang="ca-ES" sz="1200" dirty="0"/>
              <a:t>Absència d’enquestes representatives: valorar les aportacions del professorat per poder fer una proposta. En aquest cas, la valoració de l’indicador pot ser C o D.</a:t>
            </a:r>
          </a:p>
          <a:p>
            <a:endParaRPr lang="ca-ES" sz="1200" dirty="0"/>
          </a:p>
          <a:p>
            <a:pPr marL="285750" indent="-285750">
              <a:buFont typeface="Arial" panose="020B0604020202020204" pitchFamily="34" charset="0"/>
              <a:buChar char="•"/>
            </a:pPr>
            <a:endParaRPr lang="ca-ES" sz="1200" dirty="0"/>
          </a:p>
        </p:txBody>
      </p:sp>
      <p:pic>
        <p:nvPicPr>
          <p:cNvPr id="5" name="Imagen 4"/>
          <p:cNvPicPr>
            <a:picLocks noChangeAspect="1"/>
          </p:cNvPicPr>
          <p:nvPr/>
        </p:nvPicPr>
        <p:blipFill>
          <a:blip r:embed="rId2"/>
          <a:stretch>
            <a:fillRect/>
          </a:stretch>
        </p:blipFill>
        <p:spPr>
          <a:xfrm>
            <a:off x="1180228" y="1322128"/>
            <a:ext cx="6435732" cy="609600"/>
          </a:xfrm>
          <a:prstGeom prst="rect">
            <a:avLst/>
          </a:prstGeom>
        </p:spPr>
      </p:pic>
      <p:pic>
        <p:nvPicPr>
          <p:cNvPr id="7" name="Imagen 6"/>
          <p:cNvPicPr>
            <a:picLocks noChangeAspect="1"/>
          </p:cNvPicPr>
          <p:nvPr/>
        </p:nvPicPr>
        <p:blipFill>
          <a:blip r:embed="rId3"/>
          <a:stretch>
            <a:fillRect/>
          </a:stretch>
        </p:blipFill>
        <p:spPr>
          <a:xfrm>
            <a:off x="967510" y="5149958"/>
            <a:ext cx="6648450" cy="169545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Título"/>
          <p:cNvSpPr>
            <a:spLocks noGrp="1"/>
          </p:cNvSpPr>
          <p:nvPr>
            <p:ph type="title"/>
          </p:nvPr>
        </p:nvSpPr>
        <p:spPr>
          <a:xfrm>
            <a:off x="468313" y="836613"/>
            <a:ext cx="8229600" cy="785812"/>
          </a:xfrm>
        </p:spPr>
        <p:txBody>
          <a:bodyPr/>
          <a:lstStyle/>
          <a:p>
            <a:pPr eaLnBrk="1" hangingPunct="1"/>
            <a:r>
              <a:rPr lang="ca-ES" altLang="es-ES" sz="2800" dirty="0"/>
              <a:t>Criteris d’avaluació indicador1:</a:t>
            </a:r>
            <a:r>
              <a:rPr lang="ca-ES" altLang="es-ES" sz="2000" dirty="0"/>
              <a:t>Dedicació Docent</a:t>
            </a:r>
          </a:p>
        </p:txBody>
      </p:sp>
      <p:sp>
        <p:nvSpPr>
          <p:cNvPr id="20483"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0FFE639-1F7B-431B-A174-0DB7171D8D55}" type="slidenum">
              <a:rPr lang="ca-ES" altLang="ca-ES" sz="1800" smtClean="0">
                <a:solidFill>
                  <a:srgbClr val="FFFFFF"/>
                </a:solidFill>
              </a:rPr>
              <a:pPr>
                <a:spcBef>
                  <a:spcPct val="0"/>
                </a:spcBef>
                <a:buClrTx/>
                <a:buFontTx/>
                <a:buNone/>
              </a:pPr>
              <a:t>17</a:t>
            </a:fld>
            <a:endParaRPr lang="ca-ES" altLang="ca-ES" sz="1800">
              <a:solidFill>
                <a:srgbClr val="FFFFFF"/>
              </a:solidFill>
            </a:endParaRPr>
          </a:p>
        </p:txBody>
      </p:sp>
      <p:pic>
        <p:nvPicPr>
          <p:cNvPr id="4" name="Imatge 3">
            <a:extLst>
              <a:ext uri="{FF2B5EF4-FFF2-40B4-BE49-F238E27FC236}">
                <a16:creationId xmlns:a16="http://schemas.microsoft.com/office/drawing/2014/main" id="{F3989B58-2243-CE9D-23AF-419300BB5D8B}"/>
              </a:ext>
            </a:extLst>
          </p:cNvPr>
          <p:cNvPicPr>
            <a:picLocks noChangeAspect="1"/>
          </p:cNvPicPr>
          <p:nvPr/>
        </p:nvPicPr>
        <p:blipFill>
          <a:blip r:embed="rId3"/>
          <a:stretch>
            <a:fillRect/>
          </a:stretch>
        </p:blipFill>
        <p:spPr>
          <a:xfrm>
            <a:off x="827584" y="1400174"/>
            <a:ext cx="7346453" cy="517366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Título"/>
          <p:cNvSpPr>
            <a:spLocks noGrp="1"/>
          </p:cNvSpPr>
          <p:nvPr>
            <p:ph type="title"/>
          </p:nvPr>
        </p:nvSpPr>
        <p:spPr>
          <a:xfrm>
            <a:off x="457200" y="1000125"/>
            <a:ext cx="8229600" cy="785813"/>
          </a:xfrm>
        </p:spPr>
        <p:txBody>
          <a:bodyPr/>
          <a:lstStyle/>
          <a:p>
            <a:pPr eaLnBrk="1" hangingPunct="1"/>
            <a:r>
              <a:rPr lang="ca-ES" altLang="es-ES" sz="2800"/>
              <a:t>Criteris d’avaluació indicador 2: Autoavaluació</a:t>
            </a:r>
          </a:p>
        </p:txBody>
      </p:sp>
      <p:sp>
        <p:nvSpPr>
          <p:cNvPr id="22531"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73C8F45-8BC6-4819-A493-98FDE0B98BAE}" type="slidenum">
              <a:rPr lang="ca-ES" altLang="ca-ES" sz="1800" smtClean="0">
                <a:solidFill>
                  <a:srgbClr val="FFFFFF"/>
                </a:solidFill>
              </a:rPr>
              <a:pPr>
                <a:spcBef>
                  <a:spcPct val="0"/>
                </a:spcBef>
                <a:buClrTx/>
                <a:buFontTx/>
                <a:buNone/>
              </a:pPr>
              <a:t>18</a:t>
            </a:fld>
            <a:endParaRPr lang="ca-ES" altLang="ca-ES" sz="1800">
              <a:solidFill>
                <a:srgbClr val="FFFFFF"/>
              </a:solidFill>
            </a:endParaRPr>
          </a:p>
        </p:txBody>
      </p:sp>
      <p:pic>
        <p:nvPicPr>
          <p:cNvPr id="3" name="Imatge 2">
            <a:extLst>
              <a:ext uri="{FF2B5EF4-FFF2-40B4-BE49-F238E27FC236}">
                <a16:creationId xmlns:a16="http://schemas.microsoft.com/office/drawing/2014/main" id="{57E36DA9-8B67-B4F6-BADB-0F1FB18A61F8}"/>
              </a:ext>
            </a:extLst>
          </p:cNvPr>
          <p:cNvPicPr>
            <a:picLocks noChangeAspect="1"/>
          </p:cNvPicPr>
          <p:nvPr/>
        </p:nvPicPr>
        <p:blipFill>
          <a:blip r:embed="rId3"/>
          <a:stretch>
            <a:fillRect/>
          </a:stretch>
        </p:blipFill>
        <p:spPr>
          <a:xfrm>
            <a:off x="166268" y="2376487"/>
            <a:ext cx="8769770" cy="2695576"/>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a:xfrm>
            <a:off x="179388" y="765175"/>
            <a:ext cx="8856662" cy="785813"/>
          </a:xfrm>
        </p:spPr>
        <p:txBody>
          <a:bodyPr/>
          <a:lstStyle/>
          <a:p>
            <a:pPr algn="ctr" eaLnBrk="1" hangingPunct="1"/>
            <a:r>
              <a:rPr lang="ca-ES" altLang="es-ES" sz="2000"/>
              <a:t>Criteris d’avaluació indicador 3: Desenvolupament Professional - I</a:t>
            </a:r>
          </a:p>
        </p:txBody>
      </p:sp>
      <p:sp>
        <p:nvSpPr>
          <p:cNvPr id="24579"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3AEC6E9B-2147-433F-A2AC-0A21883D8FBB}" type="slidenum">
              <a:rPr lang="ca-ES" altLang="ca-ES" sz="1800" smtClean="0">
                <a:solidFill>
                  <a:srgbClr val="FFFFFF"/>
                </a:solidFill>
              </a:rPr>
              <a:pPr>
                <a:spcBef>
                  <a:spcPct val="0"/>
                </a:spcBef>
                <a:buClrTx/>
                <a:buFontTx/>
                <a:buNone/>
              </a:pPr>
              <a:t>19</a:t>
            </a:fld>
            <a:endParaRPr lang="ca-ES" altLang="ca-ES" sz="1800">
              <a:solidFill>
                <a:srgbClr val="FFFFFF"/>
              </a:solidFill>
            </a:endParaRPr>
          </a:p>
        </p:txBody>
      </p:sp>
      <p:pic>
        <p:nvPicPr>
          <p:cNvPr id="5" name="Contenidor de contingut 4">
            <a:extLst>
              <a:ext uri="{FF2B5EF4-FFF2-40B4-BE49-F238E27FC236}">
                <a16:creationId xmlns:a16="http://schemas.microsoft.com/office/drawing/2014/main" id="{8343B678-960B-14E6-C60C-4B41B4C6EC9C}"/>
              </a:ext>
            </a:extLst>
          </p:cNvPr>
          <p:cNvPicPr>
            <a:picLocks noGrp="1" noChangeAspect="1"/>
          </p:cNvPicPr>
          <p:nvPr>
            <p:ph idx="1"/>
          </p:nvPr>
        </p:nvPicPr>
        <p:blipFill>
          <a:blip r:embed="rId3"/>
          <a:stretch>
            <a:fillRect/>
          </a:stretch>
        </p:blipFill>
        <p:spPr>
          <a:xfrm>
            <a:off x="1260832" y="1554396"/>
            <a:ext cx="6913206" cy="5310740"/>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52812B4-734A-40C7-A5E6-A98DFA3287C2}" type="slidenum">
              <a:rPr lang="ca-ES" altLang="ca-ES" sz="1800" smtClean="0">
                <a:solidFill>
                  <a:srgbClr val="FFFFFF"/>
                </a:solidFill>
              </a:rPr>
              <a:pPr>
                <a:spcBef>
                  <a:spcPct val="0"/>
                </a:spcBef>
                <a:buClrTx/>
                <a:buFontTx/>
                <a:buNone/>
              </a:pPr>
              <a:t>2</a:t>
            </a:fld>
            <a:endParaRPr lang="ca-ES" altLang="ca-ES" sz="1800">
              <a:solidFill>
                <a:srgbClr val="FFFFFF"/>
              </a:solidFill>
            </a:endParaRPr>
          </a:p>
        </p:txBody>
      </p:sp>
      <p:sp>
        <p:nvSpPr>
          <p:cNvPr id="2" name="CuadroTexto 1">
            <a:extLst>
              <a:ext uri="{FF2B5EF4-FFF2-40B4-BE49-F238E27FC236}">
                <a16:creationId xmlns:a16="http://schemas.microsoft.com/office/drawing/2014/main" id="{CA8F5E2F-9CE8-450A-B028-2F3409D2FFC1}"/>
              </a:ext>
            </a:extLst>
          </p:cNvPr>
          <p:cNvSpPr txBox="1"/>
          <p:nvPr/>
        </p:nvSpPr>
        <p:spPr>
          <a:xfrm>
            <a:off x="748115" y="894884"/>
            <a:ext cx="7806923" cy="738664"/>
          </a:xfrm>
          <a:prstGeom prst="rect">
            <a:avLst/>
          </a:prstGeom>
          <a:noFill/>
        </p:spPr>
        <p:txBody>
          <a:bodyPr wrap="square" rtlCol="0">
            <a:spAutoFit/>
          </a:bodyPr>
          <a:lstStyle/>
          <a:p>
            <a:r>
              <a:rPr lang="es-ES" sz="1400" dirty="0">
                <a:hlinkClick r:id="rId2"/>
              </a:rPr>
              <a:t>https://www.uab.cat/web/personal-uab/personal-uab/personal-academic-i-investigador/tram-docent-autonomic-/-avaluacio-de-l-activitat-docent-1345683609921.html</a:t>
            </a:r>
            <a:endParaRPr lang="es-ES" sz="1400" dirty="0"/>
          </a:p>
          <a:p>
            <a:endParaRPr lang="es-ES" sz="1400" dirty="0"/>
          </a:p>
        </p:txBody>
      </p:sp>
      <p:pic>
        <p:nvPicPr>
          <p:cNvPr id="9" name="Contenidor de contingut 8">
            <a:extLst>
              <a:ext uri="{FF2B5EF4-FFF2-40B4-BE49-F238E27FC236}">
                <a16:creationId xmlns:a16="http://schemas.microsoft.com/office/drawing/2014/main" id="{98F094A1-C48C-BCAA-453C-BD2994E176B9}"/>
              </a:ext>
            </a:extLst>
          </p:cNvPr>
          <p:cNvPicPr>
            <a:picLocks noGrp="1" noChangeAspect="1"/>
          </p:cNvPicPr>
          <p:nvPr>
            <p:ph idx="1"/>
          </p:nvPr>
        </p:nvPicPr>
        <p:blipFill>
          <a:blip r:embed="rId3"/>
          <a:stretch>
            <a:fillRect/>
          </a:stretch>
        </p:blipFill>
        <p:spPr>
          <a:xfrm>
            <a:off x="1763688" y="1659405"/>
            <a:ext cx="5040560" cy="493995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179388" y="836613"/>
            <a:ext cx="8856662" cy="785812"/>
          </a:xfrm>
        </p:spPr>
        <p:txBody>
          <a:bodyPr/>
          <a:lstStyle/>
          <a:p>
            <a:pPr algn="ctr" eaLnBrk="1" hangingPunct="1"/>
            <a:r>
              <a:rPr lang="ca-ES" altLang="es-ES" sz="2000" dirty="0"/>
              <a:t>Criteris d’avaluació indicador 3: Desenvolupament Professional - II</a:t>
            </a:r>
          </a:p>
        </p:txBody>
      </p:sp>
      <p:sp>
        <p:nvSpPr>
          <p:cNvPr id="26627"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45E68221-532C-44D3-8A8C-646D859B5A7F}" type="slidenum">
              <a:rPr lang="ca-ES" altLang="ca-ES" sz="1800" smtClean="0">
                <a:solidFill>
                  <a:srgbClr val="FFFFFF"/>
                </a:solidFill>
              </a:rPr>
              <a:pPr>
                <a:spcBef>
                  <a:spcPct val="0"/>
                </a:spcBef>
                <a:buClrTx/>
                <a:buFontTx/>
                <a:buNone/>
              </a:pPr>
              <a:t>20</a:t>
            </a:fld>
            <a:endParaRPr lang="ca-ES" altLang="ca-ES" sz="1800">
              <a:solidFill>
                <a:srgbClr val="FFFFFF"/>
              </a:solidFill>
            </a:endParaRPr>
          </a:p>
        </p:txBody>
      </p:sp>
      <p:pic>
        <p:nvPicPr>
          <p:cNvPr id="5" name="Contenidor de contingut 4">
            <a:extLst>
              <a:ext uri="{FF2B5EF4-FFF2-40B4-BE49-F238E27FC236}">
                <a16:creationId xmlns:a16="http://schemas.microsoft.com/office/drawing/2014/main" id="{96DF237D-64D1-78CB-741B-B1F77D7236AE}"/>
              </a:ext>
            </a:extLst>
          </p:cNvPr>
          <p:cNvPicPr>
            <a:picLocks noGrp="1" noChangeAspect="1"/>
          </p:cNvPicPr>
          <p:nvPr>
            <p:ph idx="1"/>
          </p:nvPr>
        </p:nvPicPr>
        <p:blipFill>
          <a:blip r:embed="rId3"/>
          <a:stretch>
            <a:fillRect/>
          </a:stretch>
        </p:blipFill>
        <p:spPr>
          <a:xfrm>
            <a:off x="430279" y="2090738"/>
            <a:ext cx="8283441" cy="2094508"/>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Título"/>
          <p:cNvSpPr>
            <a:spLocks noGrp="1"/>
          </p:cNvSpPr>
          <p:nvPr>
            <p:ph type="title"/>
          </p:nvPr>
        </p:nvSpPr>
        <p:spPr>
          <a:xfrm>
            <a:off x="107950" y="1000125"/>
            <a:ext cx="9036050" cy="785813"/>
          </a:xfrm>
        </p:spPr>
        <p:txBody>
          <a:bodyPr/>
          <a:lstStyle/>
          <a:p>
            <a:pPr algn="ctr" eaLnBrk="1" hangingPunct="1"/>
            <a:r>
              <a:rPr lang="ca-ES" altLang="es-ES" sz="1800" dirty="0"/>
              <a:t>Criteris d’avaluació indicador 4: Avaluació dels responsables acadèmics (informatiu)</a:t>
            </a:r>
          </a:p>
        </p:txBody>
      </p:sp>
      <p:sp>
        <p:nvSpPr>
          <p:cNvPr id="28675"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AEA6B789-19DB-43F7-86E9-402310C97BA2}" type="slidenum">
              <a:rPr lang="ca-ES" altLang="ca-ES" sz="1800" smtClean="0">
                <a:solidFill>
                  <a:srgbClr val="FFFFFF"/>
                </a:solidFill>
              </a:rPr>
              <a:pPr>
                <a:spcBef>
                  <a:spcPct val="0"/>
                </a:spcBef>
                <a:buClrTx/>
                <a:buFontTx/>
                <a:buNone/>
              </a:pPr>
              <a:t>21</a:t>
            </a:fld>
            <a:endParaRPr lang="ca-ES" altLang="ca-ES" sz="1800">
              <a:solidFill>
                <a:srgbClr val="FFFFFF"/>
              </a:solidFill>
            </a:endParaRPr>
          </a:p>
        </p:txBody>
      </p:sp>
      <p:pic>
        <p:nvPicPr>
          <p:cNvPr id="28677" name="Contenidor de contingut 2"/>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84213" y="2565400"/>
            <a:ext cx="7724775" cy="2428875"/>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107950" y="1000125"/>
            <a:ext cx="8578850" cy="785813"/>
          </a:xfrm>
        </p:spPr>
        <p:txBody>
          <a:bodyPr/>
          <a:lstStyle/>
          <a:p>
            <a:pPr algn="ctr" eaLnBrk="1" hangingPunct="1"/>
            <a:r>
              <a:rPr lang="ca-ES" altLang="es-ES" sz="2000"/>
              <a:t>Criteris d’avaluació indicador 5: Satisfacció dels estudiants </a:t>
            </a:r>
          </a:p>
        </p:txBody>
      </p:sp>
      <p:sp>
        <p:nvSpPr>
          <p:cNvPr id="30723"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2EC109D8-3437-4ED8-A0A3-9F89D365A5DA}" type="slidenum">
              <a:rPr lang="ca-ES" altLang="ca-ES" sz="1800" smtClean="0">
                <a:solidFill>
                  <a:srgbClr val="FFFFFF"/>
                </a:solidFill>
              </a:rPr>
              <a:pPr>
                <a:spcBef>
                  <a:spcPct val="0"/>
                </a:spcBef>
                <a:buClrTx/>
                <a:buFontTx/>
                <a:buNone/>
              </a:pPr>
              <a:t>22</a:t>
            </a:fld>
            <a:endParaRPr lang="ca-ES" altLang="ca-ES" sz="1800">
              <a:solidFill>
                <a:srgbClr val="FFFFFF"/>
              </a:solidFill>
            </a:endParaRPr>
          </a:p>
        </p:txBody>
      </p:sp>
      <p:pic>
        <p:nvPicPr>
          <p:cNvPr id="30725" name="Imatg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7088" y="4581525"/>
            <a:ext cx="751522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Marcador de contenido 2"/>
          <p:cNvPicPr>
            <a:picLocks noGrp="1" noChangeAspect="1"/>
          </p:cNvPicPr>
          <p:nvPr>
            <p:ph idx="1"/>
          </p:nvPr>
        </p:nvPicPr>
        <p:blipFill>
          <a:blip r:embed="rId4">
            <a:extLst>
              <a:ext uri="{28A0092B-C50C-407E-A947-70E740481C1C}">
                <a14:useLocalDpi xmlns:a14="http://schemas.microsoft.com/office/drawing/2010/main" val="0"/>
              </a:ext>
            </a:extLst>
          </a:blip>
          <a:srcRect/>
          <a:stretch>
            <a:fillRect/>
          </a:stretch>
        </p:blipFill>
        <p:spPr>
          <a:xfrm>
            <a:off x="539750" y="1600200"/>
            <a:ext cx="7634288" cy="2908300"/>
          </a:xfr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457200" y="1000125"/>
            <a:ext cx="8229600" cy="785813"/>
          </a:xfrm>
        </p:spPr>
        <p:txBody>
          <a:bodyPr/>
          <a:lstStyle/>
          <a:p>
            <a:pPr eaLnBrk="1" hangingPunct="1"/>
            <a:r>
              <a:rPr lang="ca-ES" altLang="es-ES" sz="3200"/>
              <a:t>Resolució avaluacions desfavorables</a:t>
            </a:r>
          </a:p>
        </p:txBody>
      </p:sp>
      <p:sp>
        <p:nvSpPr>
          <p:cNvPr id="3" name="2 Marcador de contenido"/>
          <p:cNvSpPr>
            <a:spLocks noGrp="1"/>
          </p:cNvSpPr>
          <p:nvPr>
            <p:ph idx="1"/>
          </p:nvPr>
        </p:nvSpPr>
        <p:spPr>
          <a:xfrm>
            <a:off x="428625" y="1857375"/>
            <a:ext cx="8229600" cy="4324350"/>
          </a:xfrm>
        </p:spPr>
        <p:txBody>
          <a:bodyPr>
            <a:normAutofit/>
          </a:bodyPr>
          <a:lstStyle/>
          <a:p>
            <a:pPr marL="365760" indent="-256032" eaLnBrk="1" fontAlgn="auto" hangingPunct="1">
              <a:spcAft>
                <a:spcPts val="0"/>
              </a:spcAft>
              <a:buClr>
                <a:schemeClr val="accent3"/>
              </a:buClr>
              <a:buFont typeface="Georgia"/>
              <a:buChar char="•"/>
              <a:defRPr/>
            </a:pPr>
            <a:r>
              <a:rPr lang="ca-ES" sz="2000" dirty="0"/>
              <a:t>Per les avaluacions no favorables, la comissió ha de raonar la seva decisió que serà presentada a la CPA i traslladada, si escau, a la persona interessada.</a:t>
            </a:r>
          </a:p>
          <a:p>
            <a:pPr marL="365760" indent="-256032" eaLnBrk="1" fontAlgn="auto" hangingPunct="1">
              <a:spcAft>
                <a:spcPts val="0"/>
              </a:spcAft>
              <a:buClr>
                <a:schemeClr val="accent3"/>
              </a:buClr>
              <a:buFont typeface="Georgia"/>
              <a:buChar char="•"/>
              <a:defRPr/>
            </a:pPr>
            <a:endParaRPr lang="ca-ES" sz="2000" dirty="0"/>
          </a:p>
          <a:p>
            <a:pPr marL="365760" indent="-256032" eaLnBrk="1" fontAlgn="auto" hangingPunct="1">
              <a:spcAft>
                <a:spcPts val="1000"/>
              </a:spcAft>
              <a:buClr>
                <a:schemeClr val="accent3"/>
              </a:buClr>
              <a:buFont typeface="Georgia"/>
              <a:buNone/>
              <a:defRPr/>
            </a:pPr>
            <a:r>
              <a:rPr lang="ca-ES" sz="2000" b="1" dirty="0">
                <a:solidFill>
                  <a:schemeClr val="accent6">
                    <a:lumMod val="75000"/>
                  </a:schemeClr>
                </a:solidFill>
              </a:rPr>
              <a:t>Informe d’avaluació desfavorable:</a:t>
            </a:r>
          </a:p>
          <a:p>
            <a:pPr marL="365760" indent="-256032" eaLnBrk="1" fontAlgn="auto" hangingPunct="1">
              <a:spcAft>
                <a:spcPts val="0"/>
              </a:spcAft>
              <a:buClr>
                <a:schemeClr val="accent3"/>
              </a:buClr>
              <a:buFont typeface="Georgia"/>
              <a:buChar char="•"/>
              <a:defRPr/>
            </a:pPr>
            <a:r>
              <a:rPr lang="ca-ES" sz="2000" dirty="0"/>
              <a:t>Informar de l’indicador que no s’ha superat.</a:t>
            </a:r>
          </a:p>
          <a:p>
            <a:pPr marL="365760" indent="-256032" eaLnBrk="1" fontAlgn="auto" hangingPunct="1">
              <a:spcAft>
                <a:spcPts val="0"/>
              </a:spcAft>
              <a:buClr>
                <a:schemeClr val="accent3"/>
              </a:buClr>
              <a:buFont typeface="Georgia"/>
              <a:buChar char="•"/>
              <a:defRPr/>
            </a:pPr>
            <a:r>
              <a:rPr lang="ca-ES" sz="2000" dirty="0"/>
              <a:t>Indicar la raó per la qual no ha superat la valoració mínima:</a:t>
            </a:r>
          </a:p>
          <a:p>
            <a:pPr marL="658368" lvl="1" indent="-246888" eaLnBrk="1" fontAlgn="auto" hangingPunct="1">
              <a:spcBef>
                <a:spcPts val="600"/>
              </a:spcBef>
              <a:spcAft>
                <a:spcPts val="0"/>
              </a:spcAft>
              <a:buFont typeface="Georgia"/>
              <a:buChar char="▫"/>
              <a:defRPr/>
            </a:pPr>
            <a:r>
              <a:rPr lang="ca-ES" sz="1800" dirty="0">
                <a:solidFill>
                  <a:schemeClr val="tx1"/>
                </a:solidFill>
              </a:rPr>
              <a:t>El nombre d'activitats que al·leguen no són suficients, o</a:t>
            </a:r>
          </a:p>
          <a:p>
            <a:pPr marL="658368" lvl="1" indent="-246888" eaLnBrk="1" fontAlgn="auto" hangingPunct="1">
              <a:spcAft>
                <a:spcPts val="0"/>
              </a:spcAft>
              <a:buFont typeface="Georgia"/>
              <a:buChar char="▫"/>
              <a:defRPr/>
            </a:pPr>
            <a:r>
              <a:rPr lang="ca-ES" sz="1800" dirty="0">
                <a:solidFill>
                  <a:schemeClr val="tx1"/>
                </a:solidFill>
              </a:rPr>
              <a:t>S'ha desestimat alguna de les activitats. En aquest cas, cal informar de les raons per les quals no s'ha considerat les aportacions, o</a:t>
            </a:r>
          </a:p>
          <a:p>
            <a:pPr marL="658368" lvl="1" indent="-246888" eaLnBrk="1" fontAlgn="auto" hangingPunct="1">
              <a:spcAft>
                <a:spcPts val="0"/>
              </a:spcAft>
              <a:buFont typeface="Georgia"/>
              <a:buChar char="▫"/>
              <a:defRPr/>
            </a:pPr>
            <a:r>
              <a:rPr lang="ca-ES" sz="1800" dirty="0">
                <a:solidFill>
                  <a:schemeClr val="tx1"/>
                </a:solidFill>
              </a:rPr>
              <a:t>No hi ha aportacions.</a:t>
            </a:r>
          </a:p>
          <a:p>
            <a:pPr marL="658368" lvl="1" indent="-246888" eaLnBrk="1" fontAlgn="auto" hangingPunct="1">
              <a:spcAft>
                <a:spcPts val="0"/>
              </a:spcAft>
              <a:buFont typeface="Georgia"/>
              <a:buChar char="▫"/>
              <a:defRPr/>
            </a:pPr>
            <a:endParaRPr lang="ca-ES" sz="2000" dirty="0"/>
          </a:p>
          <a:p>
            <a:pPr marL="658368" lvl="1" indent="-246888" eaLnBrk="1" fontAlgn="auto" hangingPunct="1">
              <a:spcAft>
                <a:spcPts val="0"/>
              </a:spcAft>
              <a:buFont typeface="Georgia"/>
              <a:buChar char="▫"/>
              <a:defRPr/>
            </a:pPr>
            <a:endParaRPr lang="ca-ES" sz="2000" dirty="0"/>
          </a:p>
          <a:p>
            <a:pPr marL="658368" lvl="1" indent="-246888" eaLnBrk="1" fontAlgn="auto" hangingPunct="1">
              <a:spcAft>
                <a:spcPts val="0"/>
              </a:spcAft>
              <a:buFont typeface="Georgia"/>
              <a:buChar char="▫"/>
              <a:defRPr/>
            </a:pPr>
            <a:endParaRPr lang="ca-ES" sz="2000" dirty="0"/>
          </a:p>
        </p:txBody>
      </p:sp>
      <p:sp>
        <p:nvSpPr>
          <p:cNvPr id="32772"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EF75BA76-67F2-4FD4-A5F1-C4EFDAFD9482}" type="slidenum">
              <a:rPr lang="ca-ES" altLang="ca-ES" sz="1800" smtClean="0">
                <a:solidFill>
                  <a:srgbClr val="FFFFFF"/>
                </a:solidFill>
              </a:rPr>
              <a:pPr>
                <a:spcBef>
                  <a:spcPct val="0"/>
                </a:spcBef>
                <a:buClrTx/>
                <a:buFontTx/>
                <a:buNone/>
              </a:pPr>
              <a:t>23</a:t>
            </a:fld>
            <a:endParaRPr lang="ca-ES" altLang="ca-ES" sz="1800">
              <a:solidFill>
                <a:srgbClr val="FFFF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Título"/>
          <p:cNvSpPr>
            <a:spLocks noGrp="1"/>
          </p:cNvSpPr>
          <p:nvPr>
            <p:ph type="title"/>
          </p:nvPr>
        </p:nvSpPr>
        <p:spPr>
          <a:xfrm>
            <a:off x="457200" y="1000125"/>
            <a:ext cx="8229600" cy="785813"/>
          </a:xfrm>
        </p:spPr>
        <p:txBody>
          <a:bodyPr/>
          <a:lstStyle/>
          <a:p>
            <a:pPr eaLnBrk="1" hangingPunct="1"/>
            <a:r>
              <a:rPr lang="ca-ES" altLang="es-ES" sz="3200"/>
              <a:t>Exemple 1 de resolució desfavorable</a:t>
            </a:r>
          </a:p>
        </p:txBody>
      </p:sp>
      <p:sp>
        <p:nvSpPr>
          <p:cNvPr id="34819" name="2 Marcador de contenido"/>
          <p:cNvSpPr>
            <a:spLocks noGrp="1"/>
          </p:cNvSpPr>
          <p:nvPr>
            <p:ph idx="1"/>
          </p:nvPr>
        </p:nvSpPr>
        <p:spPr>
          <a:xfrm>
            <a:off x="428625" y="1857375"/>
            <a:ext cx="8229600" cy="4524375"/>
          </a:xfrm>
        </p:spPr>
        <p:txBody>
          <a:bodyPr/>
          <a:lstStyle/>
          <a:p>
            <a:pPr eaLnBrk="1" hangingPunct="1">
              <a:spcBef>
                <a:spcPts val="1000"/>
              </a:spcBef>
              <a:spcAft>
                <a:spcPts val="1000"/>
              </a:spcAft>
            </a:pPr>
            <a:r>
              <a:rPr lang="ca-ES" altLang="es-ES" sz="2000"/>
              <a:t>La Comissió fa una avaluació desfavorable de l’informe presentat per aquest docent </a:t>
            </a:r>
            <a:r>
              <a:rPr lang="ca-ES" altLang="es-ES" sz="2000">
                <a:solidFill>
                  <a:srgbClr val="C00000"/>
                </a:solidFill>
              </a:rPr>
              <a:t>donat que en l’indicador 3 Desenvolupament professional </a:t>
            </a:r>
            <a:r>
              <a:rPr lang="ca-ES" altLang="es-ES" sz="2000"/>
              <a:t>(Formació, Innovació, Gestió i coordinació, reconeixement de la Qualitat i altres tasques rellevants) </a:t>
            </a:r>
            <a:r>
              <a:rPr lang="ca-ES" altLang="es-ES" sz="2000">
                <a:solidFill>
                  <a:srgbClr val="C00000"/>
                </a:solidFill>
              </a:rPr>
              <a:t>no s’acrediten els mèrits suficients (o sols s’acredita un mèrit)</a:t>
            </a:r>
            <a:r>
              <a:rPr lang="ca-ES" altLang="es-ES" sz="2000"/>
              <a:t>. </a:t>
            </a:r>
            <a:endParaRPr lang="es-ES" altLang="es-ES" sz="2000"/>
          </a:p>
          <a:p>
            <a:pPr eaLnBrk="1" hangingPunct="1"/>
            <a:r>
              <a:rPr lang="ca-ES" altLang="es-ES" sz="2000">
                <a:solidFill>
                  <a:srgbClr val="C00000"/>
                </a:solidFill>
              </a:rPr>
              <a:t>Les contribucions en aquest indicador es limiten a la categoria 4 </a:t>
            </a:r>
            <a:r>
              <a:rPr lang="ca-ES" altLang="es-ES" sz="2000"/>
              <a:t>(Invitacions per a impartir docència en altres universitats o institucions i/o beques de mobilitat dins del programes europeus o altres). </a:t>
            </a:r>
            <a:r>
              <a:rPr lang="ca-ES" altLang="es-ES" sz="2000">
                <a:solidFill>
                  <a:srgbClr val="C00000"/>
                </a:solidFill>
              </a:rPr>
              <a:t>Tot i que hi ha quatre aportacions, totes són de la mateixa categoria</a:t>
            </a:r>
            <a:r>
              <a:rPr lang="ca-ES" altLang="es-ES" sz="2000"/>
              <a:t>,  d’acord amb la taula de valoració de l’indicador 3 de la Guia d'avaluació de l'activitat docent del professorat de la UAB, </a:t>
            </a:r>
            <a:r>
              <a:rPr lang="ca-ES" altLang="es-ES" sz="2000">
                <a:solidFill>
                  <a:srgbClr val="C00000"/>
                </a:solidFill>
              </a:rPr>
              <a:t>és requereix  que el professor acrediti almenys dos mèrits que han de pertànyer a categories diferents, atès que no és el primer tram que el professor avalua.</a:t>
            </a:r>
            <a:endParaRPr lang="es-ES" altLang="es-ES" sz="2000">
              <a:solidFill>
                <a:srgbClr val="C00000"/>
              </a:solidFill>
            </a:endParaRPr>
          </a:p>
          <a:p>
            <a:pPr lvl="1" eaLnBrk="1" hangingPunct="1"/>
            <a:endParaRPr lang="ca-ES" altLang="es-ES" sz="2000"/>
          </a:p>
          <a:p>
            <a:pPr lvl="1" eaLnBrk="1" hangingPunct="1"/>
            <a:endParaRPr lang="ca-ES" altLang="es-ES" sz="2000"/>
          </a:p>
          <a:p>
            <a:pPr lvl="1" eaLnBrk="1" hangingPunct="1"/>
            <a:endParaRPr lang="ca-ES" altLang="es-ES" sz="2000"/>
          </a:p>
        </p:txBody>
      </p:sp>
      <p:sp>
        <p:nvSpPr>
          <p:cNvPr id="34820"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57A2AFC9-37B4-43C7-9F65-E74861FF5AAD}" type="slidenum">
              <a:rPr lang="ca-ES" altLang="ca-ES" sz="1800" smtClean="0">
                <a:solidFill>
                  <a:srgbClr val="FFFFFF"/>
                </a:solidFill>
              </a:rPr>
              <a:pPr>
                <a:spcBef>
                  <a:spcPct val="0"/>
                </a:spcBef>
                <a:buClrTx/>
                <a:buFontTx/>
                <a:buNone/>
              </a:pPr>
              <a:t>24</a:t>
            </a:fld>
            <a:endParaRPr lang="ca-ES" altLang="ca-ES" sz="1800">
              <a:solidFill>
                <a:srgbClr val="FFFFF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Título"/>
          <p:cNvSpPr>
            <a:spLocks noGrp="1"/>
          </p:cNvSpPr>
          <p:nvPr>
            <p:ph type="title"/>
          </p:nvPr>
        </p:nvSpPr>
        <p:spPr>
          <a:xfrm>
            <a:off x="457200" y="1000125"/>
            <a:ext cx="8229600" cy="785813"/>
          </a:xfrm>
        </p:spPr>
        <p:txBody>
          <a:bodyPr/>
          <a:lstStyle/>
          <a:p>
            <a:pPr eaLnBrk="1" hangingPunct="1"/>
            <a:r>
              <a:rPr lang="ca-ES" altLang="es-ES" sz="3200"/>
              <a:t>Exemple 2 de resolució desfavorable</a:t>
            </a:r>
          </a:p>
        </p:txBody>
      </p:sp>
      <p:sp>
        <p:nvSpPr>
          <p:cNvPr id="22531" name="2 Marcador de contenido"/>
          <p:cNvSpPr>
            <a:spLocks noGrp="1"/>
          </p:cNvSpPr>
          <p:nvPr>
            <p:ph idx="1"/>
          </p:nvPr>
        </p:nvSpPr>
        <p:spPr>
          <a:xfrm>
            <a:off x="428625" y="1857375"/>
            <a:ext cx="8229600" cy="4595813"/>
          </a:xfrm>
        </p:spPr>
        <p:txBody>
          <a:bodyPr/>
          <a:lstStyle/>
          <a:p>
            <a:pPr eaLnBrk="1" hangingPunct="1">
              <a:spcBef>
                <a:spcPts val="1000"/>
              </a:spcBef>
              <a:defRPr/>
            </a:pPr>
            <a:r>
              <a:rPr lang="ca-ES" sz="2000" dirty="0"/>
              <a:t>La Comissió fa una avaluació desfavorable de l’informe presentat per aquest docent </a:t>
            </a:r>
            <a:r>
              <a:rPr lang="ca-ES" sz="2000" dirty="0">
                <a:solidFill>
                  <a:srgbClr val="C00000"/>
                </a:solidFill>
              </a:rPr>
              <a:t>donat que en l’indicador 3 Desenvolupament professional </a:t>
            </a:r>
            <a:r>
              <a:rPr lang="ca-ES" sz="2000" dirty="0"/>
              <a:t>(Formació, Innovació, Gestió i coordinació, reconeixement de la Qualitat i altres tasques rellevants) </a:t>
            </a:r>
            <a:r>
              <a:rPr lang="ca-ES" sz="2000" dirty="0">
                <a:solidFill>
                  <a:srgbClr val="C00000"/>
                </a:solidFill>
              </a:rPr>
              <a:t>no s’acrediten els mèrits suficients (o sols s’acredita un mèrit)</a:t>
            </a:r>
            <a:r>
              <a:rPr lang="ca-ES" sz="2000" dirty="0"/>
              <a:t>. </a:t>
            </a:r>
            <a:endParaRPr lang="es-ES" sz="2000" dirty="0"/>
          </a:p>
          <a:p>
            <a:pPr eaLnBrk="1" hangingPunct="1">
              <a:spcBef>
                <a:spcPts val="1000"/>
              </a:spcBef>
              <a:defRPr/>
            </a:pPr>
            <a:endParaRPr lang="ca-ES" sz="2000" dirty="0"/>
          </a:p>
          <a:p>
            <a:pPr eaLnBrk="1" hangingPunct="1">
              <a:spcBef>
                <a:spcPts val="1000"/>
              </a:spcBef>
              <a:defRPr/>
            </a:pPr>
            <a:r>
              <a:rPr lang="ca-ES" sz="2000" dirty="0">
                <a:solidFill>
                  <a:srgbClr val="C00000"/>
                </a:solidFill>
              </a:rPr>
              <a:t>El professor al·lega </a:t>
            </a:r>
            <a:r>
              <a:rPr lang="ca-ES" sz="2000" dirty="0"/>
              <a:t>en  la categoria 1 Formació </a:t>
            </a:r>
            <a:r>
              <a:rPr lang="ca-ES" sz="2000" dirty="0">
                <a:solidFill>
                  <a:srgbClr val="C00000"/>
                </a:solidFill>
              </a:rPr>
              <a:t>dos cursos de patologia oncològica i un curs de tècniques de laboratori que no s’han valorat per entendre que no es tracta de “cursos i seminaris per millorar l’activitat docent del professorat universitari”</a:t>
            </a:r>
            <a:r>
              <a:rPr lang="ca-ES" sz="2000" dirty="0"/>
              <a:t>. </a:t>
            </a:r>
          </a:p>
          <a:p>
            <a:pPr eaLnBrk="1" hangingPunct="1">
              <a:spcBef>
                <a:spcPts val="1000"/>
              </a:spcBef>
              <a:defRPr/>
            </a:pPr>
            <a:endParaRPr lang="ca-ES" sz="2000" dirty="0"/>
          </a:p>
          <a:p>
            <a:pPr marL="109537" indent="0" eaLnBrk="1" hangingPunct="1">
              <a:spcBef>
                <a:spcPts val="1000"/>
              </a:spcBef>
              <a:buFont typeface="Georgia" panose="02040502050405020303" pitchFamily="18" charset="0"/>
              <a:buNone/>
              <a:defRPr/>
            </a:pPr>
            <a:endParaRPr lang="ca-ES" sz="2000" dirty="0"/>
          </a:p>
          <a:p>
            <a:pPr eaLnBrk="1" hangingPunct="1">
              <a:spcBef>
                <a:spcPts val="1000"/>
              </a:spcBef>
              <a:defRPr/>
            </a:pPr>
            <a:endParaRPr lang="ca-ES" sz="2000" dirty="0"/>
          </a:p>
          <a:p>
            <a:pPr eaLnBrk="1" hangingPunct="1">
              <a:spcBef>
                <a:spcPts val="1000"/>
              </a:spcBef>
              <a:defRPr/>
            </a:pPr>
            <a:endParaRPr lang="ca-ES" sz="2000" dirty="0"/>
          </a:p>
          <a:p>
            <a:pPr marL="411162" lvl="1" indent="0" eaLnBrk="1" hangingPunct="1">
              <a:spcBef>
                <a:spcPts val="1000"/>
              </a:spcBef>
              <a:buFont typeface="Georgia" panose="02040502050405020303" pitchFamily="18" charset="0"/>
              <a:buNone/>
              <a:defRPr/>
            </a:pPr>
            <a:endParaRPr lang="ca-ES" sz="2000" dirty="0"/>
          </a:p>
          <a:p>
            <a:pPr lvl="1" eaLnBrk="1" hangingPunct="1">
              <a:spcBef>
                <a:spcPts val="1000"/>
              </a:spcBef>
              <a:defRPr/>
            </a:pPr>
            <a:endParaRPr lang="ca-ES" sz="2000" dirty="0"/>
          </a:p>
        </p:txBody>
      </p:sp>
      <p:sp>
        <p:nvSpPr>
          <p:cNvPr id="36868"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9ADB069C-040F-40C2-A219-D62FE1B49993}" type="slidenum">
              <a:rPr lang="ca-ES" altLang="ca-ES" sz="1800" smtClean="0">
                <a:solidFill>
                  <a:srgbClr val="FFFFFF"/>
                </a:solidFill>
              </a:rPr>
              <a:pPr>
                <a:spcBef>
                  <a:spcPct val="0"/>
                </a:spcBef>
                <a:buClrTx/>
                <a:buFontTx/>
                <a:buNone/>
              </a:pPr>
              <a:t>25</a:t>
            </a:fld>
            <a:endParaRPr lang="ca-ES" altLang="ca-ES" sz="1800">
              <a:solidFill>
                <a:srgbClr val="FFFFFF"/>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457200" y="1000125"/>
            <a:ext cx="8229600" cy="785813"/>
          </a:xfrm>
        </p:spPr>
        <p:txBody>
          <a:bodyPr/>
          <a:lstStyle/>
          <a:p>
            <a:pPr eaLnBrk="1" hangingPunct="1"/>
            <a:r>
              <a:rPr lang="ca-ES" altLang="es-ES" sz="3200"/>
              <a:t>Exemple 3 de resolució desfavorable</a:t>
            </a:r>
          </a:p>
        </p:txBody>
      </p:sp>
      <p:sp>
        <p:nvSpPr>
          <p:cNvPr id="22531" name="2 Marcador de contenido"/>
          <p:cNvSpPr>
            <a:spLocks noGrp="1"/>
          </p:cNvSpPr>
          <p:nvPr>
            <p:ph idx="1"/>
          </p:nvPr>
        </p:nvSpPr>
        <p:spPr>
          <a:xfrm>
            <a:off x="428625" y="1857375"/>
            <a:ext cx="8229600" cy="4595813"/>
          </a:xfrm>
        </p:spPr>
        <p:txBody>
          <a:bodyPr/>
          <a:lstStyle/>
          <a:p>
            <a:pPr eaLnBrk="1" hangingPunct="1">
              <a:spcBef>
                <a:spcPts val="1000"/>
              </a:spcBef>
              <a:defRPr/>
            </a:pPr>
            <a:endParaRPr lang="ca-ES" sz="2000" dirty="0"/>
          </a:p>
          <a:p>
            <a:pPr eaLnBrk="1" hangingPunct="1">
              <a:spcBef>
                <a:spcPts val="1000"/>
              </a:spcBef>
              <a:defRPr/>
            </a:pPr>
            <a:r>
              <a:rPr lang="ca-ES" sz="2000" dirty="0"/>
              <a:t>La Comissió fa una avaluació desfavorable de l’informe presentat per aquest docent </a:t>
            </a:r>
            <a:r>
              <a:rPr lang="ca-ES" sz="2000" dirty="0">
                <a:solidFill>
                  <a:srgbClr val="C00000"/>
                </a:solidFill>
              </a:rPr>
              <a:t>donat que en l’indicador 2 Autoavaluació no hi ha cap aportació</a:t>
            </a:r>
            <a:r>
              <a:rPr lang="ca-ES" sz="2000" dirty="0"/>
              <a:t>. </a:t>
            </a:r>
          </a:p>
          <a:p>
            <a:pPr eaLnBrk="1" hangingPunct="1">
              <a:spcBef>
                <a:spcPts val="1000"/>
              </a:spcBef>
              <a:defRPr/>
            </a:pPr>
            <a:r>
              <a:rPr lang="ca-ES" sz="2000" dirty="0"/>
              <a:t>La Comissió fa una valoració desfavorable de l’informe presentat per la persona interessada </a:t>
            </a:r>
            <a:r>
              <a:rPr lang="ca-ES" sz="2000" dirty="0">
                <a:solidFill>
                  <a:srgbClr val="C00000"/>
                </a:solidFill>
              </a:rPr>
              <a:t>donat que en l’indicador 5, Satisfacció dels estudiants, consta una proposta de valoració “D” obtinguda a partir de més de tres enquestes representatives, i un cop analitzades les aportacions i documentació complementària aportada:</a:t>
            </a:r>
          </a:p>
          <a:p>
            <a:pPr lvl="1" eaLnBrk="1" hangingPunct="1">
              <a:spcBef>
                <a:spcPts val="1000"/>
              </a:spcBef>
              <a:defRPr/>
            </a:pPr>
            <a:r>
              <a:rPr lang="ca-ES" sz="1800" dirty="0">
                <a:solidFill>
                  <a:srgbClr val="C00000"/>
                </a:solidFill>
              </a:rPr>
              <a:t>no es donen les circumstàncies suficients per modificar la proposta</a:t>
            </a:r>
          </a:p>
          <a:p>
            <a:pPr lvl="1" eaLnBrk="1" hangingPunct="1">
              <a:spcBef>
                <a:spcPts val="1000"/>
              </a:spcBef>
              <a:defRPr/>
            </a:pPr>
            <a:r>
              <a:rPr lang="ca-ES" sz="1800" dirty="0">
                <a:solidFill>
                  <a:srgbClr val="C00000"/>
                </a:solidFill>
              </a:rPr>
              <a:t>l’argumentació no justifica esmenar la proposta, ...</a:t>
            </a:r>
          </a:p>
          <a:p>
            <a:pPr marL="109537" indent="0" eaLnBrk="1" hangingPunct="1">
              <a:spcBef>
                <a:spcPts val="1000"/>
              </a:spcBef>
              <a:buNone/>
              <a:defRPr/>
            </a:pPr>
            <a:r>
              <a:rPr lang="ca-ES" sz="2000" dirty="0"/>
              <a:t>	</a:t>
            </a:r>
          </a:p>
          <a:p>
            <a:pPr eaLnBrk="1" hangingPunct="1">
              <a:spcBef>
                <a:spcPts val="1000"/>
              </a:spcBef>
              <a:defRPr/>
            </a:pPr>
            <a:endParaRPr lang="es-ES" sz="2000" dirty="0"/>
          </a:p>
          <a:p>
            <a:pPr lvl="1" eaLnBrk="1" hangingPunct="1">
              <a:spcBef>
                <a:spcPts val="1000"/>
              </a:spcBef>
              <a:defRPr/>
            </a:pPr>
            <a:endParaRPr lang="ca-ES" sz="2000" dirty="0"/>
          </a:p>
          <a:p>
            <a:pPr lvl="1" eaLnBrk="1" hangingPunct="1">
              <a:spcBef>
                <a:spcPts val="1000"/>
              </a:spcBef>
              <a:defRPr/>
            </a:pPr>
            <a:endParaRPr lang="ca-ES" sz="2000" dirty="0"/>
          </a:p>
        </p:txBody>
      </p:sp>
      <p:sp>
        <p:nvSpPr>
          <p:cNvPr id="3891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7D8F545B-4512-4EE9-9F98-370E12F95D1B}" type="slidenum">
              <a:rPr lang="ca-ES" altLang="ca-ES" sz="1800" smtClean="0">
                <a:solidFill>
                  <a:srgbClr val="FFFFFF"/>
                </a:solidFill>
              </a:rPr>
              <a:pPr>
                <a:spcBef>
                  <a:spcPct val="0"/>
                </a:spcBef>
                <a:buClrTx/>
                <a:buFontTx/>
                <a:buNone/>
              </a:pPr>
              <a:t>26</a:t>
            </a:fld>
            <a:endParaRPr lang="ca-ES" altLang="ca-ES" sz="1800">
              <a:solidFill>
                <a:srgbClr val="FFFFFF"/>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457200" y="1000125"/>
            <a:ext cx="8229600" cy="785813"/>
          </a:xfrm>
        </p:spPr>
        <p:txBody>
          <a:bodyPr/>
          <a:lstStyle/>
          <a:p>
            <a:pPr eaLnBrk="1" hangingPunct="1"/>
            <a:r>
              <a:rPr lang="ca-ES" altLang="es-ES" sz="3200" dirty="0"/>
              <a:t>Exemple 4 de resolució desfavorable</a:t>
            </a:r>
          </a:p>
        </p:txBody>
      </p:sp>
      <p:sp>
        <p:nvSpPr>
          <p:cNvPr id="22531" name="2 Marcador de contenido"/>
          <p:cNvSpPr>
            <a:spLocks noGrp="1"/>
          </p:cNvSpPr>
          <p:nvPr>
            <p:ph idx="1"/>
          </p:nvPr>
        </p:nvSpPr>
        <p:spPr>
          <a:xfrm>
            <a:off x="428625" y="1857375"/>
            <a:ext cx="8229600" cy="4595813"/>
          </a:xfrm>
        </p:spPr>
        <p:txBody>
          <a:bodyPr/>
          <a:lstStyle/>
          <a:p>
            <a:pPr eaLnBrk="1" hangingPunct="1">
              <a:spcBef>
                <a:spcPts val="1000"/>
              </a:spcBef>
              <a:defRPr/>
            </a:pPr>
            <a:endParaRPr lang="ca-ES" sz="2000" dirty="0"/>
          </a:p>
          <a:p>
            <a:pPr eaLnBrk="1" hangingPunct="1">
              <a:spcBef>
                <a:spcPts val="1000"/>
              </a:spcBef>
              <a:defRPr/>
            </a:pPr>
            <a:r>
              <a:rPr lang="ca-ES" sz="2000" dirty="0"/>
              <a:t>La Comissió fa una valoració desfavorable de l’informe presentat per la persona interessada </a:t>
            </a:r>
            <a:r>
              <a:rPr lang="ca-ES" sz="2000" dirty="0">
                <a:solidFill>
                  <a:srgbClr val="C00000"/>
                </a:solidFill>
              </a:rPr>
              <a:t>donat que en l’indicador 5, Satisfacció dels estudiants, tot i no constar una proposta de valoració, per no haver suficients enquestes representatives, un cop analitzades les aportacions i documentació complementària (en el cas que s’hagin aportat) es donen les circumstàncies suficients per que la proposta sigui desfavorable, ...</a:t>
            </a:r>
          </a:p>
          <a:p>
            <a:pPr eaLnBrk="1" hangingPunct="1">
              <a:spcBef>
                <a:spcPts val="1000"/>
              </a:spcBef>
              <a:defRPr/>
            </a:pPr>
            <a:r>
              <a:rPr lang="ca-ES" sz="2000" dirty="0"/>
              <a:t>La Comissió fa una valoració favorable de l’informe presentat per la persona interessada </a:t>
            </a:r>
            <a:r>
              <a:rPr lang="ca-ES" sz="2000" dirty="0">
                <a:solidFill>
                  <a:srgbClr val="C00000"/>
                </a:solidFill>
              </a:rPr>
              <a:t>donat que en l’indicador 5, Satisfacció dels estudiants, tot i constar una proposta de valoració desfavorable, un cop analitzades les aportacions i documentació complementària es donen les circumstàncies suficients per que la </a:t>
            </a:r>
            <a:r>
              <a:rPr lang="ca-ES" sz="2000">
                <a:solidFill>
                  <a:srgbClr val="C00000"/>
                </a:solidFill>
              </a:rPr>
              <a:t>proposta sigui favorable</a:t>
            </a:r>
            <a:r>
              <a:rPr lang="ca-ES" sz="2000" dirty="0">
                <a:solidFill>
                  <a:srgbClr val="C00000"/>
                </a:solidFill>
              </a:rPr>
              <a:t>, ...</a:t>
            </a:r>
          </a:p>
          <a:p>
            <a:pPr eaLnBrk="1" hangingPunct="1">
              <a:spcBef>
                <a:spcPts val="1000"/>
              </a:spcBef>
              <a:defRPr/>
            </a:pPr>
            <a:endParaRPr lang="ca-ES" sz="2000" dirty="0">
              <a:solidFill>
                <a:srgbClr val="C00000"/>
              </a:solidFill>
            </a:endParaRPr>
          </a:p>
          <a:p>
            <a:pPr marL="109537" indent="0" eaLnBrk="1" hangingPunct="1">
              <a:spcBef>
                <a:spcPts val="1000"/>
              </a:spcBef>
              <a:buNone/>
              <a:defRPr/>
            </a:pPr>
            <a:r>
              <a:rPr lang="ca-ES" sz="2000" dirty="0">
                <a:solidFill>
                  <a:srgbClr val="C00000"/>
                </a:solidFill>
              </a:rPr>
              <a:t>	</a:t>
            </a:r>
          </a:p>
          <a:p>
            <a:pPr eaLnBrk="1" hangingPunct="1">
              <a:spcBef>
                <a:spcPts val="1000"/>
              </a:spcBef>
              <a:defRPr/>
            </a:pPr>
            <a:endParaRPr lang="es-ES" sz="2000" dirty="0"/>
          </a:p>
          <a:p>
            <a:pPr lvl="1" eaLnBrk="1" hangingPunct="1">
              <a:spcBef>
                <a:spcPts val="1000"/>
              </a:spcBef>
              <a:defRPr/>
            </a:pPr>
            <a:endParaRPr lang="ca-ES" sz="2000" dirty="0"/>
          </a:p>
          <a:p>
            <a:pPr lvl="1" eaLnBrk="1" hangingPunct="1">
              <a:spcBef>
                <a:spcPts val="1000"/>
              </a:spcBef>
              <a:defRPr/>
            </a:pPr>
            <a:endParaRPr lang="ca-ES" sz="2000" dirty="0"/>
          </a:p>
        </p:txBody>
      </p:sp>
      <p:sp>
        <p:nvSpPr>
          <p:cNvPr id="3891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7D8F545B-4512-4EE9-9F98-370E12F95D1B}" type="slidenum">
              <a:rPr lang="ca-ES" altLang="ca-ES" sz="1800" smtClean="0">
                <a:solidFill>
                  <a:srgbClr val="FFFFFF"/>
                </a:solidFill>
              </a:rPr>
              <a:pPr>
                <a:spcBef>
                  <a:spcPct val="0"/>
                </a:spcBef>
                <a:buClrTx/>
                <a:buFontTx/>
                <a:buNone/>
              </a:pPr>
              <a:t>27</a:t>
            </a:fld>
            <a:endParaRPr lang="ca-ES" altLang="ca-ES" sz="1800">
              <a:solidFill>
                <a:srgbClr val="FFFFFF"/>
              </a:solidFill>
            </a:endParaRPr>
          </a:p>
        </p:txBody>
      </p:sp>
    </p:spTree>
    <p:extLst>
      <p:ext uri="{BB962C8B-B14F-4D97-AF65-F5344CB8AC3E}">
        <p14:creationId xmlns:p14="http://schemas.microsoft.com/office/powerpoint/2010/main" val="925006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Título"/>
          <p:cNvSpPr>
            <a:spLocks noGrp="1"/>
          </p:cNvSpPr>
          <p:nvPr>
            <p:ph type="title"/>
          </p:nvPr>
        </p:nvSpPr>
        <p:spPr>
          <a:xfrm>
            <a:off x="457200" y="1000125"/>
            <a:ext cx="8229600" cy="785813"/>
          </a:xfrm>
        </p:spPr>
        <p:txBody>
          <a:bodyPr/>
          <a:lstStyle/>
          <a:p>
            <a:pPr eaLnBrk="1" hangingPunct="1"/>
            <a:r>
              <a:rPr lang="ca-ES" altLang="es-ES" sz="3200" dirty="0">
                <a:solidFill>
                  <a:schemeClr val="tx1"/>
                </a:solidFill>
              </a:rPr>
              <a:t>Comunicació dels resultats de l’avaluació a l’OQD / CPA</a:t>
            </a:r>
          </a:p>
        </p:txBody>
      </p:sp>
      <p:sp>
        <p:nvSpPr>
          <p:cNvPr id="22531" name="2 Marcador de contenido"/>
          <p:cNvSpPr>
            <a:spLocks noGrp="1"/>
          </p:cNvSpPr>
          <p:nvPr>
            <p:ph idx="1"/>
          </p:nvPr>
        </p:nvSpPr>
        <p:spPr>
          <a:xfrm>
            <a:off x="428625" y="1857376"/>
            <a:ext cx="8229600" cy="4595960"/>
          </a:xfrm>
        </p:spPr>
        <p:txBody>
          <a:bodyPr/>
          <a:lstStyle/>
          <a:p>
            <a:pPr eaLnBrk="1" hangingPunct="1">
              <a:spcBef>
                <a:spcPts val="1000"/>
              </a:spcBef>
              <a:defRPr/>
            </a:pPr>
            <a:r>
              <a:rPr lang="ca-ES" sz="2000" dirty="0"/>
              <a:t>Enlloc d’enviar per correu electrònic les valoracions de les CA, caldria dipositar-les a l’espai OneDrive:</a:t>
            </a:r>
          </a:p>
          <a:p>
            <a:pPr eaLnBrk="1" hangingPunct="1">
              <a:spcBef>
                <a:spcPts val="1000"/>
              </a:spcBef>
              <a:defRPr/>
            </a:pPr>
            <a:endParaRPr lang="ca-ES" sz="2000" dirty="0"/>
          </a:p>
          <a:p>
            <a:pPr eaLnBrk="1" hangingPunct="1">
              <a:spcBef>
                <a:spcPts val="1000"/>
              </a:spcBef>
              <a:defRPr/>
            </a:pPr>
            <a:r>
              <a:rPr lang="ca-ES" sz="2000" dirty="0"/>
              <a:t>Les presidències de les Comissions d’Avaluació enviaran a l’OQD els resultats de l’avaluació en un únic document Excel que contingui les valoracions de tots els avaluadors de la seva comissió.</a:t>
            </a:r>
          </a:p>
          <a:p>
            <a:pPr eaLnBrk="1" hangingPunct="1">
              <a:spcBef>
                <a:spcPts val="1000"/>
              </a:spcBef>
              <a:defRPr/>
            </a:pPr>
            <a:endParaRPr lang="ca-ES" sz="2000" dirty="0"/>
          </a:p>
          <a:p>
            <a:pPr eaLnBrk="1" hangingPunct="1">
              <a:spcBef>
                <a:spcPts val="1000"/>
              </a:spcBef>
              <a:defRPr/>
            </a:pPr>
            <a:r>
              <a:rPr lang="ca-ES" sz="2000" dirty="0"/>
              <a:t>Addicionalment, les presidències de les Comissions d’Avaluació enviaran el resultat final de l’avaluació en format PDF (l’Excel d’avaluació convertit en PDF) amb la seva signatura digital. Aquest serà el document és que es mantindrà a l’arxiu com a evidència de l’avaluació.</a:t>
            </a:r>
          </a:p>
          <a:p>
            <a:pPr eaLnBrk="1" hangingPunct="1">
              <a:spcBef>
                <a:spcPts val="1000"/>
              </a:spcBef>
              <a:defRPr/>
            </a:pPr>
            <a:endParaRPr lang="ca-ES" sz="2000" dirty="0">
              <a:solidFill>
                <a:srgbClr val="C00000"/>
              </a:solidFill>
            </a:endParaRPr>
          </a:p>
          <a:p>
            <a:pPr marL="109537" indent="0" eaLnBrk="1" hangingPunct="1">
              <a:spcBef>
                <a:spcPts val="1000"/>
              </a:spcBef>
              <a:buNone/>
              <a:defRPr/>
            </a:pPr>
            <a:r>
              <a:rPr lang="ca-ES" sz="2000" dirty="0">
                <a:solidFill>
                  <a:srgbClr val="C00000"/>
                </a:solidFill>
              </a:rPr>
              <a:t>	</a:t>
            </a:r>
          </a:p>
          <a:p>
            <a:pPr eaLnBrk="1" hangingPunct="1">
              <a:spcBef>
                <a:spcPts val="1000"/>
              </a:spcBef>
              <a:defRPr/>
            </a:pPr>
            <a:endParaRPr lang="es-ES" sz="2000" dirty="0"/>
          </a:p>
          <a:p>
            <a:pPr lvl="1" eaLnBrk="1" hangingPunct="1">
              <a:spcBef>
                <a:spcPts val="1000"/>
              </a:spcBef>
              <a:defRPr/>
            </a:pPr>
            <a:endParaRPr lang="ca-ES" sz="2000" dirty="0"/>
          </a:p>
          <a:p>
            <a:pPr lvl="1" eaLnBrk="1" hangingPunct="1">
              <a:spcBef>
                <a:spcPts val="1000"/>
              </a:spcBef>
              <a:defRPr/>
            </a:pPr>
            <a:endParaRPr lang="ca-ES" sz="2000" dirty="0"/>
          </a:p>
        </p:txBody>
      </p:sp>
      <p:sp>
        <p:nvSpPr>
          <p:cNvPr id="3891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7D8F545B-4512-4EE9-9F98-370E12F95D1B}" type="slidenum">
              <a:rPr lang="ca-ES" altLang="ca-ES" sz="1800" smtClean="0">
                <a:solidFill>
                  <a:srgbClr val="FFFFFF"/>
                </a:solidFill>
              </a:rPr>
              <a:pPr>
                <a:spcBef>
                  <a:spcPct val="0"/>
                </a:spcBef>
                <a:buClrTx/>
                <a:buFontTx/>
                <a:buNone/>
              </a:pPr>
              <a:t>28</a:t>
            </a:fld>
            <a:endParaRPr lang="ca-ES" altLang="ca-ES" sz="1800">
              <a:solidFill>
                <a:srgbClr val="FFFFFF"/>
              </a:solidFill>
            </a:endParaRPr>
          </a:p>
        </p:txBody>
      </p:sp>
      <p:pic>
        <p:nvPicPr>
          <p:cNvPr id="7" name="Imatge 6">
            <a:extLst>
              <a:ext uri="{FF2B5EF4-FFF2-40B4-BE49-F238E27FC236}">
                <a16:creationId xmlns:a16="http://schemas.microsoft.com/office/drawing/2014/main" id="{AC7C64AB-298D-33FD-F5A7-18E33CB4A3F3}"/>
              </a:ext>
            </a:extLst>
          </p:cNvPr>
          <p:cNvPicPr>
            <a:picLocks noChangeAspect="1"/>
          </p:cNvPicPr>
          <p:nvPr/>
        </p:nvPicPr>
        <p:blipFill>
          <a:blip r:embed="rId3"/>
          <a:stretch>
            <a:fillRect/>
          </a:stretch>
        </p:blipFill>
        <p:spPr>
          <a:xfrm>
            <a:off x="554410" y="2564904"/>
            <a:ext cx="8103815" cy="490013"/>
          </a:xfrm>
          <a:prstGeom prst="rect">
            <a:avLst/>
          </a:prstGeom>
        </p:spPr>
      </p:pic>
    </p:spTree>
    <p:extLst>
      <p:ext uri="{BB962C8B-B14F-4D97-AF65-F5344CB8AC3E}">
        <p14:creationId xmlns:p14="http://schemas.microsoft.com/office/powerpoint/2010/main" val="33134567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2 Marcador de contenido"/>
          <p:cNvSpPr>
            <a:spLocks noGrp="1"/>
          </p:cNvSpPr>
          <p:nvPr>
            <p:ph idx="1"/>
          </p:nvPr>
        </p:nvSpPr>
        <p:spPr>
          <a:xfrm>
            <a:off x="5532669" y="4350271"/>
            <a:ext cx="3552362" cy="2507729"/>
          </a:xfrm>
        </p:spPr>
        <p:txBody>
          <a:bodyPr/>
          <a:lstStyle/>
          <a:p>
            <a:pPr marL="109537" indent="0" eaLnBrk="1" hangingPunct="1">
              <a:spcBef>
                <a:spcPts val="1000"/>
              </a:spcBef>
              <a:buNone/>
              <a:defRPr/>
            </a:pPr>
            <a:endParaRPr lang="ca-ES" sz="1800" dirty="0"/>
          </a:p>
          <a:p>
            <a:pPr marL="109537" indent="0" eaLnBrk="1" hangingPunct="1">
              <a:spcBef>
                <a:spcPts val="1000"/>
              </a:spcBef>
              <a:buNone/>
              <a:defRPr/>
            </a:pPr>
            <a:endParaRPr lang="ca-ES" sz="2000" dirty="0">
              <a:hlinkClick r:id="rId3"/>
            </a:endParaRPr>
          </a:p>
          <a:p>
            <a:pPr eaLnBrk="1" hangingPunct="1">
              <a:spcBef>
                <a:spcPts val="1000"/>
              </a:spcBef>
              <a:defRPr/>
            </a:pPr>
            <a:r>
              <a:rPr lang="ca-ES" sz="2000" dirty="0">
                <a:hlinkClick r:id="rId3"/>
              </a:rPr>
              <a:t>oqd.avaluacio@uab.cat</a:t>
            </a:r>
            <a:endParaRPr lang="ca-ES" sz="2000" dirty="0"/>
          </a:p>
          <a:p>
            <a:pPr eaLnBrk="1" hangingPunct="1">
              <a:spcBef>
                <a:spcPts val="1000"/>
              </a:spcBef>
              <a:defRPr/>
            </a:pPr>
            <a:r>
              <a:rPr lang="ca-ES" sz="2000" dirty="0">
                <a:solidFill>
                  <a:schemeClr val="accent2">
                    <a:lumMod val="75000"/>
                  </a:schemeClr>
                </a:solidFill>
              </a:rPr>
              <a:t>(93 581 23 89)</a:t>
            </a:r>
          </a:p>
          <a:p>
            <a:pPr marL="411162" lvl="1" indent="0" eaLnBrk="1" hangingPunct="1">
              <a:spcBef>
                <a:spcPts val="1000"/>
              </a:spcBef>
              <a:buNone/>
              <a:defRPr/>
            </a:pPr>
            <a:endParaRPr lang="ca-ES" sz="1800" dirty="0">
              <a:solidFill>
                <a:srgbClr val="C00000"/>
              </a:solidFill>
            </a:endParaRPr>
          </a:p>
          <a:p>
            <a:pPr marL="109537" indent="0" eaLnBrk="1" hangingPunct="1">
              <a:spcBef>
                <a:spcPts val="1000"/>
              </a:spcBef>
              <a:buNone/>
              <a:defRPr/>
            </a:pPr>
            <a:r>
              <a:rPr lang="ca-ES" sz="2000" dirty="0"/>
              <a:t>	</a:t>
            </a:r>
          </a:p>
          <a:p>
            <a:pPr eaLnBrk="1" hangingPunct="1">
              <a:spcBef>
                <a:spcPts val="1000"/>
              </a:spcBef>
              <a:defRPr/>
            </a:pPr>
            <a:endParaRPr lang="es-ES" sz="2000" dirty="0"/>
          </a:p>
          <a:p>
            <a:pPr lvl="1" eaLnBrk="1" hangingPunct="1">
              <a:spcBef>
                <a:spcPts val="1000"/>
              </a:spcBef>
              <a:defRPr/>
            </a:pPr>
            <a:endParaRPr lang="ca-ES" sz="2000" dirty="0"/>
          </a:p>
          <a:p>
            <a:pPr lvl="1" eaLnBrk="1" hangingPunct="1">
              <a:spcBef>
                <a:spcPts val="1000"/>
              </a:spcBef>
              <a:defRPr/>
            </a:pPr>
            <a:endParaRPr lang="ca-ES" sz="2000" dirty="0"/>
          </a:p>
        </p:txBody>
      </p:sp>
      <p:sp>
        <p:nvSpPr>
          <p:cNvPr id="38916" name="3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7D8F545B-4512-4EE9-9F98-370E12F95D1B}" type="slidenum">
              <a:rPr lang="ca-ES" altLang="ca-ES" sz="1800" smtClean="0">
                <a:solidFill>
                  <a:srgbClr val="FFFFFF"/>
                </a:solidFill>
              </a:rPr>
              <a:pPr>
                <a:spcBef>
                  <a:spcPct val="0"/>
                </a:spcBef>
                <a:buClrTx/>
                <a:buFontTx/>
                <a:buNone/>
              </a:pPr>
              <a:t>29</a:t>
            </a:fld>
            <a:endParaRPr lang="ca-ES" altLang="ca-ES" sz="1800">
              <a:solidFill>
                <a:srgbClr val="FFFFFF"/>
              </a:solidFill>
            </a:endParaRPr>
          </a:p>
        </p:txBody>
      </p:sp>
    </p:spTree>
    <p:extLst>
      <p:ext uri="{BB962C8B-B14F-4D97-AF65-F5344CB8AC3E}">
        <p14:creationId xmlns:p14="http://schemas.microsoft.com/office/powerpoint/2010/main" val="2008170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Título"/>
          <p:cNvSpPr>
            <a:spLocks noGrp="1"/>
          </p:cNvSpPr>
          <p:nvPr>
            <p:ph type="title"/>
          </p:nvPr>
        </p:nvSpPr>
        <p:spPr>
          <a:xfrm>
            <a:off x="457200" y="1143000"/>
            <a:ext cx="8229600" cy="341313"/>
          </a:xfrm>
        </p:spPr>
        <p:txBody>
          <a:bodyPr/>
          <a:lstStyle/>
          <a:p>
            <a:r>
              <a:rPr lang="ca-ES" altLang="ca-ES" sz="2000" dirty="0"/>
              <a:t>Calendari parcial convocatòria 2023</a:t>
            </a:r>
          </a:p>
        </p:txBody>
      </p:sp>
      <p:sp>
        <p:nvSpPr>
          <p:cNvPr id="10243"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1DF09A9A-B496-47E8-A447-D0970F507B68}" type="slidenum">
              <a:rPr lang="ca-ES" altLang="ca-ES" sz="1800" smtClean="0">
                <a:solidFill>
                  <a:srgbClr val="FFFFFF"/>
                </a:solidFill>
              </a:rPr>
              <a:pPr>
                <a:spcBef>
                  <a:spcPct val="0"/>
                </a:spcBef>
                <a:buClrTx/>
                <a:buFontTx/>
                <a:buNone/>
              </a:pPr>
              <a:t>3</a:t>
            </a:fld>
            <a:endParaRPr lang="ca-ES" altLang="ca-ES" sz="1800">
              <a:solidFill>
                <a:srgbClr val="FFFFFF"/>
              </a:solidFill>
            </a:endParaRPr>
          </a:p>
        </p:txBody>
      </p:sp>
      <p:pic>
        <p:nvPicPr>
          <p:cNvPr id="3" name="Imatge 2">
            <a:extLst>
              <a:ext uri="{FF2B5EF4-FFF2-40B4-BE49-F238E27FC236}">
                <a16:creationId xmlns:a16="http://schemas.microsoft.com/office/drawing/2014/main" id="{AFEBB272-9ADE-68C0-1812-CC83D9EC669E}"/>
              </a:ext>
            </a:extLst>
          </p:cNvPr>
          <p:cNvPicPr>
            <a:picLocks noChangeAspect="1"/>
          </p:cNvPicPr>
          <p:nvPr/>
        </p:nvPicPr>
        <p:blipFill>
          <a:blip r:embed="rId2"/>
          <a:stretch>
            <a:fillRect/>
          </a:stretch>
        </p:blipFill>
        <p:spPr>
          <a:xfrm>
            <a:off x="95250" y="1772816"/>
            <a:ext cx="8953500" cy="491867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4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31AC3A70-9E1A-410B-B35C-B830B7805451}" type="slidenum">
              <a:rPr lang="ca-ES" altLang="ca-ES" sz="1800" smtClean="0">
                <a:solidFill>
                  <a:srgbClr val="FFFFFF"/>
                </a:solidFill>
              </a:rPr>
              <a:pPr>
                <a:spcBef>
                  <a:spcPct val="0"/>
                </a:spcBef>
                <a:buClrTx/>
                <a:buFontTx/>
                <a:buNone/>
              </a:pPr>
              <a:t>4</a:t>
            </a:fld>
            <a:endParaRPr lang="ca-ES" altLang="ca-ES" sz="1800">
              <a:solidFill>
                <a:srgbClr val="FFFFFF"/>
              </a:solidFill>
            </a:endParaRPr>
          </a:p>
        </p:txBody>
      </p:sp>
      <p:sp>
        <p:nvSpPr>
          <p:cNvPr id="3" name="QuadreDeText 2">
            <a:extLst>
              <a:ext uri="{FF2B5EF4-FFF2-40B4-BE49-F238E27FC236}">
                <a16:creationId xmlns:a16="http://schemas.microsoft.com/office/drawing/2014/main" id="{36BD3CA6-A1B1-B878-61AA-9760963D1D2D}"/>
              </a:ext>
            </a:extLst>
          </p:cNvPr>
          <p:cNvSpPr txBox="1"/>
          <p:nvPr/>
        </p:nvSpPr>
        <p:spPr>
          <a:xfrm>
            <a:off x="1079612" y="980728"/>
            <a:ext cx="6984776" cy="646331"/>
          </a:xfrm>
          <a:prstGeom prst="rect">
            <a:avLst/>
          </a:prstGeom>
          <a:noFill/>
        </p:spPr>
        <p:txBody>
          <a:bodyPr wrap="square">
            <a:spAutoFit/>
          </a:bodyPr>
          <a:lstStyle/>
          <a:p>
            <a:r>
              <a:rPr lang="ca-ES" dirty="0">
                <a:hlinkClick r:id="rId2"/>
              </a:rPr>
              <a:t>https://www.uab.cat/doc/TribunalAvaluacioActivitatDocent2022</a:t>
            </a:r>
            <a:endParaRPr lang="ca-ES" dirty="0"/>
          </a:p>
          <a:p>
            <a:endParaRPr lang="ca-ES" dirty="0"/>
          </a:p>
        </p:txBody>
      </p:sp>
      <p:pic>
        <p:nvPicPr>
          <p:cNvPr id="6" name="Imatge 5">
            <a:extLst>
              <a:ext uri="{FF2B5EF4-FFF2-40B4-BE49-F238E27FC236}">
                <a16:creationId xmlns:a16="http://schemas.microsoft.com/office/drawing/2014/main" id="{F44E5FC5-639C-FBB7-14FB-25F340AB9B5D}"/>
              </a:ext>
            </a:extLst>
          </p:cNvPr>
          <p:cNvPicPr>
            <a:picLocks noChangeAspect="1"/>
          </p:cNvPicPr>
          <p:nvPr/>
        </p:nvPicPr>
        <p:blipFill>
          <a:blip r:embed="rId3"/>
          <a:stretch>
            <a:fillRect/>
          </a:stretch>
        </p:blipFill>
        <p:spPr>
          <a:xfrm>
            <a:off x="277286" y="1591821"/>
            <a:ext cx="8866714" cy="499487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a:xfrm>
            <a:off x="539750" y="1593850"/>
            <a:ext cx="8229600" cy="1066800"/>
          </a:xfrm>
        </p:spPr>
        <p:txBody>
          <a:bodyPr/>
          <a:lstStyle/>
          <a:p>
            <a:r>
              <a:rPr lang="ca-ES" altLang="ca-ES" sz="3600" dirty="0"/>
              <a:t>Distribució d’informes per comissió: 			</a:t>
            </a:r>
            <a:br>
              <a:rPr lang="ca-ES" altLang="ca-ES" dirty="0"/>
            </a:br>
            <a:endParaRPr lang="ca-ES" altLang="ca-ES" dirty="0"/>
          </a:p>
        </p:txBody>
      </p:sp>
      <p:sp>
        <p:nvSpPr>
          <p:cNvPr id="16387" name="Marcador de contenido 2"/>
          <p:cNvSpPr>
            <a:spLocks noGrp="1"/>
          </p:cNvSpPr>
          <p:nvPr>
            <p:ph idx="1"/>
          </p:nvPr>
        </p:nvSpPr>
        <p:spPr>
          <a:xfrm>
            <a:off x="1295636" y="2870200"/>
            <a:ext cx="6552728" cy="2032000"/>
          </a:xfrm>
        </p:spPr>
        <p:txBody>
          <a:bodyPr/>
          <a:lstStyle/>
          <a:p>
            <a:r>
              <a:rPr lang="ca-ES" altLang="ca-ES" sz="2400" dirty="0"/>
              <a:t>114; 32% Ciències Socials i Jurídiques</a:t>
            </a:r>
          </a:p>
          <a:p>
            <a:r>
              <a:rPr lang="ca-ES" altLang="ca-ES" sz="2400" dirty="0"/>
              <a:t>104; 29% Ciències i Enginyeries</a:t>
            </a:r>
          </a:p>
          <a:p>
            <a:r>
              <a:rPr lang="ca-ES" altLang="ca-ES" sz="2400" dirty="0"/>
              <a:t>75; 21% Ciències de la Salut </a:t>
            </a:r>
          </a:p>
          <a:p>
            <a:r>
              <a:rPr lang="ca-ES" altLang="ca-ES" sz="2400" dirty="0"/>
              <a:t>61; 17% Arts i Humanitats</a:t>
            </a:r>
          </a:p>
          <a:p>
            <a:r>
              <a:rPr lang="ca-ES" altLang="ca-ES" sz="2400" dirty="0"/>
              <a:t>5;   1% Components CA</a:t>
            </a:r>
          </a:p>
          <a:p>
            <a:endParaRPr lang="ca-ES" altLang="ca-ES" sz="2400" dirty="0"/>
          </a:p>
          <a:p>
            <a:pPr marL="109537" indent="0">
              <a:buNone/>
            </a:pPr>
            <a:endParaRPr lang="ca-ES" altLang="ca-ES" dirty="0"/>
          </a:p>
        </p:txBody>
      </p:sp>
      <p:sp>
        <p:nvSpPr>
          <p:cNvPr id="16388" name="Marcador de número de diapositiva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A61FEEA-CD1A-4FF4-A8B6-70943EA2D91C}" type="slidenum">
              <a:rPr lang="ca-ES" altLang="ca-ES" smtClean="0">
                <a:solidFill>
                  <a:srgbClr val="FFFFFF"/>
                </a:solidFill>
                <a:latin typeface="Georgia" panose="02040502050405020303" pitchFamily="18" charset="0"/>
              </a:rPr>
              <a:pPr/>
              <a:t>5</a:t>
            </a:fld>
            <a:endParaRPr lang="ca-ES" altLang="ca-ES">
              <a:solidFill>
                <a:srgbClr val="FFFFFF"/>
              </a:solidFill>
              <a:latin typeface="Georgia" panose="02040502050405020303"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2 Marcador de contenido"/>
          <p:cNvSpPr>
            <a:spLocks noGrp="1"/>
          </p:cNvSpPr>
          <p:nvPr>
            <p:ph idx="1"/>
          </p:nvPr>
        </p:nvSpPr>
        <p:spPr>
          <a:xfrm>
            <a:off x="468313" y="1557338"/>
            <a:ext cx="8229600" cy="4535958"/>
          </a:xfrm>
        </p:spPr>
        <p:txBody>
          <a:bodyPr/>
          <a:lstStyle/>
          <a:p>
            <a:pPr eaLnBrk="1" hangingPunct="1">
              <a:lnSpc>
                <a:spcPct val="90000"/>
              </a:lnSpc>
              <a:defRPr/>
            </a:pPr>
            <a:r>
              <a:rPr lang="ca-ES" altLang="es-ES" sz="2200" dirty="0"/>
              <a:t>Cada informe ha de ser valorat  per 2 avaluadors:</a:t>
            </a:r>
          </a:p>
          <a:p>
            <a:pPr eaLnBrk="1" hangingPunct="1">
              <a:lnSpc>
                <a:spcPct val="90000"/>
              </a:lnSpc>
              <a:defRPr/>
            </a:pPr>
            <a:endParaRPr lang="ca-ES" altLang="es-ES" sz="2200" dirty="0"/>
          </a:p>
          <a:p>
            <a:pPr lvl="1" eaLnBrk="1" hangingPunct="1">
              <a:spcBef>
                <a:spcPts val="600"/>
              </a:spcBef>
              <a:spcAft>
                <a:spcPts val="600"/>
              </a:spcAft>
              <a:defRPr/>
            </a:pPr>
            <a:r>
              <a:rPr lang="ca-ES" altLang="es-ES" sz="2000" dirty="0"/>
              <a:t>Per cada indicador, </a:t>
            </a:r>
            <a:r>
              <a:rPr lang="ca-ES" altLang="es-ES" sz="2000" b="1" dirty="0"/>
              <a:t>si hi ha </a:t>
            </a:r>
            <a:r>
              <a:rPr lang="ca-ES" altLang="es-ES" sz="2000" dirty="0"/>
              <a:t>diferència en l’assignació de la valoració (A, B, C i D), s’ha de debatre i </a:t>
            </a:r>
            <a:r>
              <a:rPr lang="ca-ES" altLang="es-ES" sz="2000" b="1" dirty="0"/>
              <a:t>acordar</a:t>
            </a:r>
            <a:r>
              <a:rPr lang="ca-ES" altLang="es-ES" sz="2000" dirty="0"/>
              <a:t> la valoració definitiva.</a:t>
            </a:r>
          </a:p>
          <a:p>
            <a:pPr lvl="2" eaLnBrk="1" hangingPunct="1">
              <a:buFont typeface="Wingdings 2" panose="05020102010507070707" pitchFamily="18" charset="2"/>
              <a:buNone/>
              <a:defRPr/>
            </a:pPr>
            <a:endParaRPr lang="ca-ES" altLang="es-ES" sz="1900" dirty="0"/>
          </a:p>
          <a:p>
            <a:pPr lvl="1" eaLnBrk="1" hangingPunct="1">
              <a:lnSpc>
                <a:spcPct val="90000"/>
              </a:lnSpc>
              <a:spcBef>
                <a:spcPts val="1000"/>
              </a:spcBef>
              <a:defRPr/>
            </a:pPr>
            <a:r>
              <a:rPr lang="ca-ES" altLang="es-ES" sz="2000" dirty="0">
                <a:solidFill>
                  <a:srgbClr val="C00000"/>
                </a:solidFill>
              </a:rPr>
              <a:t>S’haurà de fer un informe justificatiu en el cas de les avaluacions desfavorables.</a:t>
            </a:r>
          </a:p>
          <a:p>
            <a:pPr lvl="1" eaLnBrk="1" hangingPunct="1">
              <a:lnSpc>
                <a:spcPct val="90000"/>
              </a:lnSpc>
              <a:spcBef>
                <a:spcPts val="1000"/>
              </a:spcBef>
              <a:defRPr/>
            </a:pPr>
            <a:endParaRPr lang="ca-ES" altLang="es-ES" sz="2000" dirty="0">
              <a:solidFill>
                <a:srgbClr val="C00000"/>
              </a:solidFill>
            </a:endParaRPr>
          </a:p>
          <a:p>
            <a:pPr lvl="1" eaLnBrk="1" hangingPunct="1">
              <a:lnSpc>
                <a:spcPct val="90000"/>
              </a:lnSpc>
              <a:spcBef>
                <a:spcPts val="1000"/>
              </a:spcBef>
              <a:defRPr/>
            </a:pPr>
            <a:r>
              <a:rPr lang="ca-ES" altLang="es-ES" sz="2000" dirty="0"/>
              <a:t>És recomana utilitzar el “full de seguiment” atès que informa:</a:t>
            </a:r>
          </a:p>
          <a:p>
            <a:pPr lvl="3" eaLnBrk="1" hangingPunct="1">
              <a:lnSpc>
                <a:spcPct val="90000"/>
              </a:lnSpc>
              <a:defRPr/>
            </a:pPr>
            <a:r>
              <a:rPr lang="ca-ES" altLang="es-ES" sz="1600" dirty="0"/>
              <a:t>Si se supera el 75% del Model de dedicació genèric de la UAB</a:t>
            </a:r>
          </a:p>
          <a:p>
            <a:pPr lvl="3" eaLnBrk="1" hangingPunct="1">
              <a:lnSpc>
                <a:spcPct val="90000"/>
              </a:lnSpc>
              <a:defRPr/>
            </a:pPr>
            <a:r>
              <a:rPr lang="ca-ES" altLang="es-ES" sz="1600" dirty="0"/>
              <a:t>Si és la primera avaluació (requereix una activitat de l’epígraf 1 o 2)</a:t>
            </a:r>
          </a:p>
        </p:txBody>
      </p:sp>
      <p:sp>
        <p:nvSpPr>
          <p:cNvPr id="11267"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082FD1F3-C6B3-4191-8990-EAA6A37C9CB6}" type="slidenum">
              <a:rPr lang="ca-ES" altLang="ca-ES" sz="1800" smtClean="0">
                <a:solidFill>
                  <a:srgbClr val="FFFFFF"/>
                </a:solidFill>
              </a:rPr>
              <a:pPr>
                <a:spcBef>
                  <a:spcPct val="0"/>
                </a:spcBef>
                <a:buClrTx/>
                <a:buFontTx/>
                <a:buNone/>
              </a:pPr>
              <a:t>6</a:t>
            </a:fld>
            <a:endParaRPr lang="ca-ES" altLang="ca-ES" sz="18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539750" y="981075"/>
            <a:ext cx="8135938" cy="5472113"/>
          </a:xfrm>
        </p:spPr>
        <p:txBody>
          <a:bodyPr/>
          <a:lstStyle/>
          <a:p>
            <a:pPr lvl="1" eaLnBrk="1" hangingPunct="1">
              <a:spcBef>
                <a:spcPts val="600"/>
              </a:spcBef>
            </a:pPr>
            <a:r>
              <a:rPr lang="ca-ES" altLang="es-ES" sz="1800" dirty="0"/>
              <a:t>La documentació està accessible en OneDrive seguint l’estructura de convocatòries anteriors:</a:t>
            </a:r>
          </a:p>
        </p:txBody>
      </p:sp>
      <p:sp>
        <p:nvSpPr>
          <p:cNvPr id="15363"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F5EB39C-7E40-458D-9065-A755C357FE8A}" type="slidenum">
              <a:rPr lang="ca-ES" altLang="ca-ES" sz="1800" smtClean="0">
                <a:solidFill>
                  <a:srgbClr val="FFFFFF"/>
                </a:solidFill>
              </a:rPr>
              <a:pPr>
                <a:spcBef>
                  <a:spcPct val="0"/>
                </a:spcBef>
                <a:buClrTx/>
                <a:buFontTx/>
                <a:buNone/>
              </a:pPr>
              <a:t>7</a:t>
            </a:fld>
            <a:endParaRPr lang="ca-ES" altLang="ca-ES" sz="1800">
              <a:solidFill>
                <a:srgbClr val="FFFFFF"/>
              </a:solidFill>
            </a:endParaRPr>
          </a:p>
        </p:txBody>
      </p:sp>
      <p:pic>
        <p:nvPicPr>
          <p:cNvPr id="5" name="Imatge 4">
            <a:extLst>
              <a:ext uri="{FF2B5EF4-FFF2-40B4-BE49-F238E27FC236}">
                <a16:creationId xmlns:a16="http://schemas.microsoft.com/office/drawing/2014/main" id="{64C8AC1B-310A-7591-86DE-ED589E02B382}"/>
              </a:ext>
            </a:extLst>
          </p:cNvPr>
          <p:cNvPicPr>
            <a:picLocks noChangeAspect="1"/>
          </p:cNvPicPr>
          <p:nvPr/>
        </p:nvPicPr>
        <p:blipFill>
          <a:blip r:embed="rId2"/>
          <a:stretch>
            <a:fillRect/>
          </a:stretch>
        </p:blipFill>
        <p:spPr>
          <a:xfrm>
            <a:off x="390525" y="1685925"/>
            <a:ext cx="8362950" cy="4191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539750" y="981075"/>
            <a:ext cx="8135938" cy="5472113"/>
          </a:xfrm>
        </p:spPr>
        <p:txBody>
          <a:bodyPr/>
          <a:lstStyle/>
          <a:p>
            <a:pPr lvl="1" algn="just" eaLnBrk="1" hangingPunct="1">
              <a:lnSpc>
                <a:spcPct val="90000"/>
              </a:lnSpc>
              <a:buFont typeface="Georgia" panose="02040502050405020303" pitchFamily="18" charset="0"/>
              <a:buNone/>
            </a:pPr>
            <a:r>
              <a:rPr lang="ca-ES" altLang="es-ES" sz="1600" dirty="0"/>
              <a:t>En la carpeta de cada comissió hi ha una carpeta per cada candidat/a / tram</a:t>
            </a:r>
          </a:p>
          <a:p>
            <a:pPr lvl="1" algn="just" eaLnBrk="1" hangingPunct="1">
              <a:lnSpc>
                <a:spcPct val="90000"/>
              </a:lnSpc>
              <a:buFont typeface="Georgia" panose="02040502050405020303" pitchFamily="18" charset="0"/>
              <a:buNone/>
            </a:pPr>
            <a:r>
              <a:rPr lang="ca-ES" altLang="es-ES" sz="1600" dirty="0"/>
              <a:t>Les indicacions, per aportar la sol·licitud, informe i documentació, han estat:</a:t>
            </a:r>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lnSpc>
                <a:spcPct val="90000"/>
              </a:lnSpc>
              <a:buFont typeface="Georgia" panose="02040502050405020303" pitchFamily="18" charset="0"/>
              <a:buNone/>
            </a:pPr>
            <a:endParaRPr lang="ca-ES" altLang="es-ES" sz="1800" dirty="0"/>
          </a:p>
          <a:p>
            <a:pPr lvl="1" eaLnBrk="1" hangingPunct="1">
              <a:spcBef>
                <a:spcPts val="600"/>
              </a:spcBef>
            </a:pPr>
            <a:r>
              <a:rPr lang="ca-ES" altLang="es-ES" sz="1800" dirty="0"/>
              <a:t>En cas que no s’hagi adjuntat el full de dades de docència o que aquest no fora coincident amb el període que s’avalua, s’ha pujat el correcte.</a:t>
            </a:r>
          </a:p>
          <a:p>
            <a:pPr lvl="1" eaLnBrk="1" hangingPunct="1">
              <a:spcBef>
                <a:spcPts val="600"/>
              </a:spcBef>
            </a:pPr>
            <a:endParaRPr lang="ca-ES" altLang="es-ES" sz="1600" dirty="0"/>
          </a:p>
        </p:txBody>
      </p:sp>
      <p:sp>
        <p:nvSpPr>
          <p:cNvPr id="15363"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F5EB39C-7E40-458D-9065-A755C357FE8A}" type="slidenum">
              <a:rPr lang="ca-ES" altLang="ca-ES" sz="1800" smtClean="0">
                <a:solidFill>
                  <a:srgbClr val="FFFFFF"/>
                </a:solidFill>
              </a:rPr>
              <a:pPr>
                <a:spcBef>
                  <a:spcPct val="0"/>
                </a:spcBef>
                <a:buClrTx/>
                <a:buFontTx/>
                <a:buNone/>
              </a:pPr>
              <a:t>8</a:t>
            </a:fld>
            <a:endParaRPr lang="ca-ES" altLang="ca-ES" sz="1800">
              <a:solidFill>
                <a:srgbClr val="FFFFFF"/>
              </a:solidFill>
            </a:endParaRPr>
          </a:p>
        </p:txBody>
      </p:sp>
      <p:pic>
        <p:nvPicPr>
          <p:cNvPr id="3" name="Imatge 2">
            <a:extLst>
              <a:ext uri="{FF2B5EF4-FFF2-40B4-BE49-F238E27FC236}">
                <a16:creationId xmlns:a16="http://schemas.microsoft.com/office/drawing/2014/main" id="{62789CBF-FF9C-EED8-2336-67B93C7B4D02}"/>
              </a:ext>
            </a:extLst>
          </p:cNvPr>
          <p:cNvPicPr>
            <a:picLocks noChangeAspect="1"/>
          </p:cNvPicPr>
          <p:nvPr/>
        </p:nvPicPr>
        <p:blipFill>
          <a:blip r:embed="rId2"/>
          <a:stretch>
            <a:fillRect/>
          </a:stretch>
        </p:blipFill>
        <p:spPr>
          <a:xfrm>
            <a:off x="1877659" y="1556792"/>
            <a:ext cx="5358637" cy="3150687"/>
          </a:xfrm>
          <a:prstGeom prst="rect">
            <a:avLst/>
          </a:prstGeom>
        </p:spPr>
      </p:pic>
      <p:pic>
        <p:nvPicPr>
          <p:cNvPr id="5" name="Imatge 4">
            <a:extLst>
              <a:ext uri="{FF2B5EF4-FFF2-40B4-BE49-F238E27FC236}">
                <a16:creationId xmlns:a16="http://schemas.microsoft.com/office/drawing/2014/main" id="{D63BFEC0-5776-E67F-0239-F992654B0D6A}"/>
              </a:ext>
            </a:extLst>
          </p:cNvPr>
          <p:cNvPicPr>
            <a:picLocks noChangeAspect="1"/>
          </p:cNvPicPr>
          <p:nvPr/>
        </p:nvPicPr>
        <p:blipFill>
          <a:blip r:embed="rId3"/>
          <a:stretch>
            <a:fillRect/>
          </a:stretch>
        </p:blipFill>
        <p:spPr>
          <a:xfrm>
            <a:off x="2627785" y="4734467"/>
            <a:ext cx="4392488" cy="1009862"/>
          </a:xfrm>
          <a:prstGeom prst="rect">
            <a:avLst/>
          </a:prstGeom>
        </p:spPr>
      </p:pic>
    </p:spTree>
    <p:extLst>
      <p:ext uri="{BB962C8B-B14F-4D97-AF65-F5344CB8AC3E}">
        <p14:creationId xmlns:p14="http://schemas.microsoft.com/office/powerpoint/2010/main" val="15725411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2 Marcador de contenido"/>
          <p:cNvSpPr>
            <a:spLocks noGrp="1"/>
          </p:cNvSpPr>
          <p:nvPr>
            <p:ph idx="1"/>
          </p:nvPr>
        </p:nvSpPr>
        <p:spPr>
          <a:xfrm>
            <a:off x="539750" y="981075"/>
            <a:ext cx="8135938" cy="5472113"/>
          </a:xfrm>
        </p:spPr>
        <p:txBody>
          <a:bodyPr/>
          <a:lstStyle/>
          <a:p>
            <a:pPr eaLnBrk="1" hangingPunct="1">
              <a:spcBef>
                <a:spcPts val="600"/>
              </a:spcBef>
            </a:pPr>
            <a:r>
              <a:rPr lang="ca-ES" altLang="es-ES" sz="1800" dirty="0"/>
              <a:t>fitxers de treball</a:t>
            </a:r>
          </a:p>
          <a:p>
            <a:pPr lvl="1" eaLnBrk="1" hangingPunct="1">
              <a:spcBef>
                <a:spcPts val="600"/>
              </a:spcBef>
            </a:pPr>
            <a:r>
              <a:rPr lang="ca-ES" altLang="es-ES" sz="1800" dirty="0"/>
              <a:t>Fitxer Excel per fer distribució i incorporar les dues valoracions i proposta de resolució</a:t>
            </a:r>
          </a:p>
          <a:p>
            <a:pPr lvl="1" eaLnBrk="1" hangingPunct="1">
              <a:spcBef>
                <a:spcPts val="600"/>
              </a:spcBef>
            </a:pPr>
            <a:endParaRPr lang="ca-ES" altLang="es-ES" sz="1800" dirty="0"/>
          </a:p>
          <a:p>
            <a:pPr lvl="1" eaLnBrk="1" hangingPunct="1">
              <a:spcBef>
                <a:spcPts val="600"/>
              </a:spcBef>
            </a:pPr>
            <a:r>
              <a:rPr lang="ca-ES" altLang="es-ES" sz="1800" dirty="0"/>
              <a:t>Full seguiment, per efectuar les valoracions:</a:t>
            </a:r>
          </a:p>
          <a:p>
            <a:pPr lvl="2" eaLnBrk="1" hangingPunct="1">
              <a:spcBef>
                <a:spcPts val="600"/>
              </a:spcBef>
            </a:pPr>
            <a:r>
              <a:rPr lang="ca-ES" altLang="es-ES" sz="1800" dirty="0">
                <a:solidFill>
                  <a:schemeClr val="accent2"/>
                </a:solidFill>
              </a:rPr>
              <a:t>Identificació professor/a</a:t>
            </a:r>
          </a:p>
          <a:p>
            <a:pPr lvl="2" eaLnBrk="1" hangingPunct="1">
              <a:spcBef>
                <a:spcPts val="600"/>
              </a:spcBef>
            </a:pPr>
            <a:r>
              <a:rPr lang="ca-ES" altLang="es-ES" sz="1800" dirty="0">
                <a:solidFill>
                  <a:schemeClr val="accent2"/>
                </a:solidFill>
              </a:rPr>
              <a:t>Identificació tram que avalua</a:t>
            </a:r>
          </a:p>
          <a:p>
            <a:pPr lvl="2" eaLnBrk="1" hangingPunct="1">
              <a:spcBef>
                <a:spcPts val="600"/>
              </a:spcBef>
            </a:pPr>
            <a:r>
              <a:rPr lang="ca-ES" altLang="es-ES" sz="1800" dirty="0">
                <a:solidFill>
                  <a:schemeClr val="accent2"/>
                </a:solidFill>
              </a:rPr>
              <a:t>Informa si se supera el llindar de 90 crèdits</a:t>
            </a:r>
          </a:p>
          <a:p>
            <a:pPr lvl="2" eaLnBrk="1" hangingPunct="1">
              <a:spcBef>
                <a:spcPts val="600"/>
              </a:spcBef>
            </a:pPr>
            <a:r>
              <a:rPr lang="ca-ES" altLang="es-ES" sz="1800" dirty="0">
                <a:solidFill>
                  <a:schemeClr val="accent2"/>
                </a:solidFill>
              </a:rPr>
              <a:t>Informa si és primera avaluació</a:t>
            </a:r>
          </a:p>
          <a:p>
            <a:pPr lvl="2" eaLnBrk="1" hangingPunct="1">
              <a:spcBef>
                <a:spcPts val="600"/>
              </a:spcBef>
            </a:pPr>
            <a:endParaRPr lang="ca-ES" altLang="es-ES" sz="1800" dirty="0">
              <a:solidFill>
                <a:schemeClr val="accent2"/>
              </a:solidFill>
            </a:endParaRPr>
          </a:p>
          <a:p>
            <a:pPr lvl="2" eaLnBrk="1" hangingPunct="1">
              <a:spcBef>
                <a:spcPts val="600"/>
              </a:spcBef>
            </a:pPr>
            <a:endParaRPr lang="ca-ES" altLang="es-ES" sz="1800" dirty="0">
              <a:solidFill>
                <a:schemeClr val="accent2"/>
              </a:solidFill>
            </a:endParaRPr>
          </a:p>
        </p:txBody>
      </p:sp>
      <p:sp>
        <p:nvSpPr>
          <p:cNvPr id="15363" name="5 Marcador de número de diapositiva"/>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300"/>
              </a:spcBef>
              <a:buClr>
                <a:srgbClr val="A04DA3"/>
              </a:buClr>
              <a:buFont typeface="Georgia" panose="02040502050405020303" pitchFamily="18" charset="0"/>
              <a:buChar char="•"/>
              <a:defRPr sz="2800">
                <a:solidFill>
                  <a:schemeClr val="tx1"/>
                </a:solidFill>
                <a:latin typeface="Georgia" panose="02040502050405020303" pitchFamily="18" charset="0"/>
              </a:defRPr>
            </a:lvl1pPr>
            <a:lvl2pPr marL="742950" indent="-285750">
              <a:spcBef>
                <a:spcPts val="300"/>
              </a:spcBef>
              <a:buClr>
                <a:schemeClr val="accent2"/>
              </a:buClr>
              <a:buFont typeface="Georgia" panose="02040502050405020303" pitchFamily="18" charset="0"/>
              <a:buChar char="▫"/>
              <a:defRPr sz="2600">
                <a:solidFill>
                  <a:schemeClr val="accent2"/>
                </a:solidFill>
                <a:latin typeface="Georgia" panose="02040502050405020303" pitchFamily="18" charset="0"/>
              </a:defRPr>
            </a:lvl2pPr>
            <a:lvl3pPr marL="1143000" indent="-228600">
              <a:spcBef>
                <a:spcPts val="300"/>
              </a:spcBef>
              <a:buClr>
                <a:schemeClr val="accent1"/>
              </a:buClr>
              <a:buFont typeface="Wingdings 2" panose="05020102010507070707" pitchFamily="18" charset="2"/>
              <a:buChar char=""/>
              <a:defRPr sz="2400">
                <a:solidFill>
                  <a:schemeClr val="accent1"/>
                </a:solidFill>
                <a:latin typeface="Georgia" panose="02040502050405020303" pitchFamily="18" charset="0"/>
              </a:defRPr>
            </a:lvl3pPr>
            <a:lvl4pPr marL="1600200" indent="-228600">
              <a:spcBef>
                <a:spcPts val="300"/>
              </a:spcBef>
              <a:buClr>
                <a:schemeClr val="accent1"/>
              </a:buClr>
              <a:buFont typeface="Wingdings 2" panose="05020102010507070707" pitchFamily="18" charset="2"/>
              <a:buChar char=""/>
              <a:defRPr sz="2200">
                <a:solidFill>
                  <a:schemeClr val="accent1"/>
                </a:solidFill>
                <a:latin typeface="Georgia" panose="02040502050405020303" pitchFamily="18" charset="0"/>
              </a:defRPr>
            </a:lvl4pPr>
            <a:lvl5pPr marL="2057400" indent="-228600">
              <a:spcBef>
                <a:spcPts val="300"/>
              </a:spcBef>
              <a:buClr>
                <a:srgbClr val="A04DA3"/>
              </a:buClr>
              <a:buFont typeface="Georgia" panose="02040502050405020303" pitchFamily="18" charset="0"/>
              <a:buChar char="▫"/>
              <a:defRPr sz="2000">
                <a:solidFill>
                  <a:srgbClr val="A04DA3"/>
                </a:solidFill>
                <a:latin typeface="Georgia" panose="02040502050405020303" pitchFamily="18" charset="0"/>
              </a:defRPr>
            </a:lvl5pPr>
            <a:lvl6pPr marL="25146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6pPr>
            <a:lvl7pPr marL="29718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7pPr>
            <a:lvl8pPr marL="34290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8pPr>
            <a:lvl9pPr marL="3886200" indent="-228600" eaLnBrk="0" fontAlgn="base" hangingPunct="0">
              <a:spcBef>
                <a:spcPts val="300"/>
              </a:spcBef>
              <a:spcAft>
                <a:spcPct val="0"/>
              </a:spcAft>
              <a:buClr>
                <a:srgbClr val="A04DA3"/>
              </a:buClr>
              <a:buFont typeface="Georgia" panose="02040502050405020303" pitchFamily="18" charset="0"/>
              <a:buChar char="▫"/>
              <a:defRPr sz="2000">
                <a:solidFill>
                  <a:srgbClr val="A04DA3"/>
                </a:solidFill>
                <a:latin typeface="Georgia" panose="02040502050405020303" pitchFamily="18" charset="0"/>
              </a:defRPr>
            </a:lvl9pPr>
          </a:lstStyle>
          <a:p>
            <a:pPr>
              <a:spcBef>
                <a:spcPct val="0"/>
              </a:spcBef>
              <a:buClrTx/>
              <a:buFontTx/>
              <a:buNone/>
            </a:pPr>
            <a:fld id="{DF5EB39C-7E40-458D-9065-A755C357FE8A}" type="slidenum">
              <a:rPr lang="ca-ES" altLang="ca-ES" sz="1800" smtClean="0">
                <a:solidFill>
                  <a:srgbClr val="FFFFFF"/>
                </a:solidFill>
              </a:rPr>
              <a:pPr>
                <a:spcBef>
                  <a:spcPct val="0"/>
                </a:spcBef>
                <a:buClrTx/>
                <a:buFontTx/>
                <a:buNone/>
              </a:pPr>
              <a:t>9</a:t>
            </a:fld>
            <a:endParaRPr lang="ca-ES" altLang="ca-ES" sz="1800">
              <a:solidFill>
                <a:srgbClr val="FFFFFF"/>
              </a:solidFill>
            </a:endParaRPr>
          </a:p>
        </p:txBody>
      </p:sp>
      <p:pic>
        <p:nvPicPr>
          <p:cNvPr id="4" name="Imatge 3">
            <a:extLst>
              <a:ext uri="{FF2B5EF4-FFF2-40B4-BE49-F238E27FC236}">
                <a16:creationId xmlns:a16="http://schemas.microsoft.com/office/drawing/2014/main" id="{5EE4E613-9C22-4D7F-5457-243DB21FB77C}"/>
              </a:ext>
            </a:extLst>
          </p:cNvPr>
          <p:cNvPicPr>
            <a:picLocks noChangeAspect="1"/>
          </p:cNvPicPr>
          <p:nvPr/>
        </p:nvPicPr>
        <p:blipFill>
          <a:blip r:embed="rId2"/>
          <a:stretch>
            <a:fillRect/>
          </a:stretch>
        </p:blipFill>
        <p:spPr>
          <a:xfrm>
            <a:off x="229816" y="4214705"/>
            <a:ext cx="8684518" cy="1256842"/>
          </a:xfrm>
          <a:prstGeom prst="rect">
            <a:avLst/>
          </a:prstGeom>
        </p:spPr>
      </p:pic>
    </p:spTree>
    <p:extLst>
      <p:ext uri="{BB962C8B-B14F-4D97-AF65-F5344CB8AC3E}">
        <p14:creationId xmlns:p14="http://schemas.microsoft.com/office/powerpoint/2010/main" val="42351787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8000</TotalTime>
  <Words>1289</Words>
  <Application>Microsoft Office PowerPoint</Application>
  <PresentationFormat>Presentació en pantalla (4:3)</PresentationFormat>
  <Paragraphs>167</Paragraphs>
  <Slides>29</Slides>
  <Notes>13</Notes>
  <HiddenSlides>0</HiddenSlides>
  <MMClips>0</MMClips>
  <ScaleCrop>false</ScaleCrop>
  <HeadingPairs>
    <vt:vector size="6" baseType="variant">
      <vt:variant>
        <vt:lpstr>Tipus de lletra utilitzats</vt:lpstr>
      </vt:variant>
      <vt:variant>
        <vt:i4>5</vt:i4>
      </vt:variant>
      <vt:variant>
        <vt:lpstr>Tema</vt:lpstr>
      </vt:variant>
      <vt:variant>
        <vt:i4>1</vt:i4>
      </vt:variant>
      <vt:variant>
        <vt:lpstr>Títols de les diapositives</vt:lpstr>
      </vt:variant>
      <vt:variant>
        <vt:i4>29</vt:i4>
      </vt:variant>
    </vt:vector>
  </HeadingPairs>
  <TitlesOfParts>
    <vt:vector size="35" baseType="lpstr">
      <vt:lpstr>Arial</vt:lpstr>
      <vt:lpstr>Calibri</vt:lpstr>
      <vt:lpstr>Georgia</vt:lpstr>
      <vt:lpstr>Trebuchet MS</vt:lpstr>
      <vt:lpstr>Wingdings 2</vt:lpstr>
      <vt:lpstr>Urbano</vt:lpstr>
      <vt:lpstr>Presentació del PowerPoint</vt:lpstr>
      <vt:lpstr>Presentació del PowerPoint</vt:lpstr>
      <vt:lpstr>Calendari parcial convocatòria 2023</vt:lpstr>
      <vt:lpstr>Presentació del PowerPoint</vt:lpstr>
      <vt:lpstr>Distribució d’informes per comissió:     </vt:lpstr>
      <vt:lpstr>Presentació del PowerPoint</vt:lpstr>
      <vt:lpstr>Presentació del PowerPoint</vt:lpstr>
      <vt:lpstr>Presentació del PowerPoint</vt:lpstr>
      <vt:lpstr>Presentació del PowerPoint</vt:lpstr>
      <vt:lpstr>Assignació informes a valorar-I</vt:lpstr>
      <vt:lpstr>Assignació informes a valorar-II</vt:lpstr>
      <vt:lpstr>Assignació informes a valorar-III</vt:lpstr>
      <vt:lpstr>Presentació del PowerPoint</vt:lpstr>
      <vt:lpstr>Presentació del PowerPoint</vt:lpstr>
      <vt:lpstr>Presentació del PowerPoint</vt:lpstr>
      <vt:lpstr>Presentació del PowerPoint</vt:lpstr>
      <vt:lpstr>Criteris d’avaluació indicador1:Dedicació Docent</vt:lpstr>
      <vt:lpstr>Criteris d’avaluació indicador 2: Autoavaluació</vt:lpstr>
      <vt:lpstr>Criteris d’avaluació indicador 3: Desenvolupament Professional - I</vt:lpstr>
      <vt:lpstr>Criteris d’avaluació indicador 3: Desenvolupament Professional - II</vt:lpstr>
      <vt:lpstr>Criteris d’avaluació indicador 4: Avaluació dels responsables acadèmics (informatiu)</vt:lpstr>
      <vt:lpstr>Criteris d’avaluació indicador 5: Satisfacció dels estudiants </vt:lpstr>
      <vt:lpstr>Resolució avaluacions desfavorables</vt:lpstr>
      <vt:lpstr>Exemple 1 de resolució desfavorable</vt:lpstr>
      <vt:lpstr>Exemple 2 de resolució desfavorable</vt:lpstr>
      <vt:lpstr>Exemple 3 de resolució desfavorable</vt:lpstr>
      <vt:lpstr>Exemple 4 de resolució desfavorable</vt:lpstr>
      <vt:lpstr>Comunicació dels resultats de l’avaluació a l’OQD / CPA</vt:lpstr>
      <vt:lpstr>Presentació del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Avaluació de l’activitat docent del professorat de la UAB</dc:title>
  <dc:creator>ElenaValderrama</dc:creator>
  <cp:lastModifiedBy>Antonio Chico Ceprian</cp:lastModifiedBy>
  <cp:revision>234</cp:revision>
  <cp:lastPrinted>2015-10-07T08:15:24Z</cp:lastPrinted>
  <dcterms:created xsi:type="dcterms:W3CDTF">2010-04-12T13:44:26Z</dcterms:created>
  <dcterms:modified xsi:type="dcterms:W3CDTF">2023-04-24T10:53:58Z</dcterms:modified>
</cp:coreProperties>
</file>