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55"/>
  </p:handoutMasterIdLst>
  <p:sldIdLst>
    <p:sldId id="257" r:id="rId5"/>
    <p:sldId id="343" r:id="rId6"/>
    <p:sldId id="385" r:id="rId7"/>
    <p:sldId id="258" r:id="rId8"/>
    <p:sldId id="382" r:id="rId9"/>
    <p:sldId id="389" r:id="rId10"/>
    <p:sldId id="364" r:id="rId11"/>
    <p:sldId id="342" r:id="rId12"/>
    <p:sldId id="390" r:id="rId13"/>
    <p:sldId id="341" r:id="rId14"/>
    <p:sldId id="379" r:id="rId15"/>
    <p:sldId id="391" r:id="rId16"/>
    <p:sldId id="353" r:id="rId17"/>
    <p:sldId id="354" r:id="rId18"/>
    <p:sldId id="392" r:id="rId19"/>
    <p:sldId id="355" r:id="rId20"/>
    <p:sldId id="396" r:id="rId21"/>
    <p:sldId id="368" r:id="rId22"/>
    <p:sldId id="393" r:id="rId23"/>
    <p:sldId id="365" r:id="rId24"/>
    <p:sldId id="357" r:id="rId25"/>
    <p:sldId id="360" r:id="rId26"/>
    <p:sldId id="361" r:id="rId27"/>
    <p:sldId id="400" r:id="rId28"/>
    <p:sldId id="397" r:id="rId29"/>
    <p:sldId id="401" r:id="rId30"/>
    <p:sldId id="359" r:id="rId31"/>
    <p:sldId id="395" r:id="rId32"/>
    <p:sldId id="345" r:id="rId33"/>
    <p:sldId id="371" r:id="rId34"/>
    <p:sldId id="372" r:id="rId35"/>
    <p:sldId id="402" r:id="rId36"/>
    <p:sldId id="373" r:id="rId37"/>
    <p:sldId id="403" r:id="rId38"/>
    <p:sldId id="384" r:id="rId39"/>
    <p:sldId id="374" r:id="rId40"/>
    <p:sldId id="408" r:id="rId41"/>
    <p:sldId id="407" r:id="rId42"/>
    <p:sldId id="405" r:id="rId43"/>
    <p:sldId id="377" r:id="rId44"/>
    <p:sldId id="386" r:id="rId45"/>
    <p:sldId id="411" r:id="rId46"/>
    <p:sldId id="399" r:id="rId47"/>
    <p:sldId id="409" r:id="rId48"/>
    <p:sldId id="413" r:id="rId49"/>
    <p:sldId id="394" r:id="rId50"/>
    <p:sldId id="284" r:id="rId51"/>
    <p:sldId id="352" r:id="rId52"/>
    <p:sldId id="387" r:id="rId53"/>
    <p:sldId id="388" r:id="rId54"/>
  </p:sldIdLst>
  <p:sldSz cx="9144000" cy="6858000" type="screen4x3"/>
  <p:notesSz cx="6797675" cy="9928225"/>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FBA5"/>
    <a:srgbClr val="A4A6EA"/>
    <a:srgbClr val="C8E7A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67355-EEF5-4F77-93AA-FA8F0A403826}" v="354" dt="2024-02-19T18:20:33.81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508" y="4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iana Rovira Faixa" userId="af917b61-6621-4e8e-9b7e-b9b2610b9bfe" providerId="ADAL" clId="{13D67355-EEF5-4F77-93AA-FA8F0A403826}"/>
    <pc:docChg chg="undo redo custSel addSld delSld modSld sldOrd">
      <pc:chgData name="Tatiana Rovira Faixa" userId="af917b61-6621-4e8e-9b7e-b9b2610b9bfe" providerId="ADAL" clId="{13D67355-EEF5-4F77-93AA-FA8F0A403826}" dt="2024-02-19T18:21:25.621" v="2181" actId="729"/>
      <pc:docMkLst>
        <pc:docMk/>
      </pc:docMkLst>
      <pc:sldChg chg="addSp delSp modSp mod">
        <pc:chgData name="Tatiana Rovira Faixa" userId="af917b61-6621-4e8e-9b7e-b9b2610b9bfe" providerId="ADAL" clId="{13D67355-EEF5-4F77-93AA-FA8F0A403826}" dt="2024-02-19T12:03:41.620" v="42" actId="1038"/>
        <pc:sldMkLst>
          <pc:docMk/>
          <pc:sldMk cId="2620543892" sldId="258"/>
        </pc:sldMkLst>
        <pc:spChg chg="add mod">
          <ac:chgData name="Tatiana Rovira Faixa" userId="af917b61-6621-4e8e-9b7e-b9b2610b9bfe" providerId="ADAL" clId="{13D67355-EEF5-4F77-93AA-FA8F0A403826}" dt="2024-02-19T12:03:41.620" v="42" actId="1038"/>
          <ac:spMkLst>
            <pc:docMk/>
            <pc:sldMk cId="2620543892" sldId="258"/>
            <ac:spMk id="4" creationId="{42065697-A7DE-5803-702E-DCFADD22CB8C}"/>
          </ac:spMkLst>
        </pc:spChg>
        <pc:spChg chg="del">
          <ac:chgData name="Tatiana Rovira Faixa" userId="af917b61-6621-4e8e-9b7e-b9b2610b9bfe" providerId="ADAL" clId="{13D67355-EEF5-4F77-93AA-FA8F0A403826}" dt="2024-02-19T11:47:47.703" v="2" actId="21"/>
          <ac:spMkLst>
            <pc:docMk/>
            <pc:sldMk cId="2620543892" sldId="258"/>
            <ac:spMk id="10" creationId="{93859214-BE18-07CA-4BA6-12ABC698C9D2}"/>
          </ac:spMkLst>
        </pc:spChg>
        <pc:picChg chg="mod">
          <ac:chgData name="Tatiana Rovira Faixa" userId="af917b61-6621-4e8e-9b7e-b9b2610b9bfe" providerId="ADAL" clId="{13D67355-EEF5-4F77-93AA-FA8F0A403826}" dt="2024-02-19T11:56:07.857" v="32" actId="1076"/>
          <ac:picMkLst>
            <pc:docMk/>
            <pc:sldMk cId="2620543892" sldId="258"/>
            <ac:picMk id="6" creationId="{392755BB-9C9A-4D90-9BBD-D33E96D781B1}"/>
          </ac:picMkLst>
        </pc:picChg>
      </pc:sldChg>
      <pc:sldChg chg="mod modShow">
        <pc:chgData name="Tatiana Rovira Faixa" userId="af917b61-6621-4e8e-9b7e-b9b2610b9bfe" providerId="ADAL" clId="{13D67355-EEF5-4F77-93AA-FA8F0A403826}" dt="2024-02-19T12:34:25.912" v="43" actId="729"/>
        <pc:sldMkLst>
          <pc:docMk/>
          <pc:sldMk cId="2062157510" sldId="341"/>
        </pc:sldMkLst>
      </pc:sldChg>
      <pc:sldChg chg="modSp mod">
        <pc:chgData name="Tatiana Rovira Faixa" userId="af917b61-6621-4e8e-9b7e-b9b2610b9bfe" providerId="ADAL" clId="{13D67355-EEF5-4F77-93AA-FA8F0A403826}" dt="2024-02-19T16:09:10.327" v="73" actId="20577"/>
        <pc:sldMkLst>
          <pc:docMk/>
          <pc:sldMk cId="164243613" sldId="342"/>
        </pc:sldMkLst>
        <pc:spChg chg="mod">
          <ac:chgData name="Tatiana Rovira Faixa" userId="af917b61-6621-4e8e-9b7e-b9b2610b9bfe" providerId="ADAL" clId="{13D67355-EEF5-4F77-93AA-FA8F0A403826}" dt="2024-02-19T16:09:10.327" v="73" actId="20577"/>
          <ac:spMkLst>
            <pc:docMk/>
            <pc:sldMk cId="164243613" sldId="342"/>
            <ac:spMk id="4" creationId="{00000000-0000-0000-0000-000000000000}"/>
          </ac:spMkLst>
        </pc:spChg>
      </pc:sldChg>
      <pc:sldChg chg="addSp modSp mod ord">
        <pc:chgData name="Tatiana Rovira Faixa" userId="af917b61-6621-4e8e-9b7e-b9b2610b9bfe" providerId="ADAL" clId="{13D67355-EEF5-4F77-93AA-FA8F0A403826}" dt="2024-02-19T16:15:14.426" v="129" actId="207"/>
        <pc:sldMkLst>
          <pc:docMk/>
          <pc:sldMk cId="2448375130" sldId="343"/>
        </pc:sldMkLst>
        <pc:spChg chg="add mod">
          <ac:chgData name="Tatiana Rovira Faixa" userId="af917b61-6621-4e8e-9b7e-b9b2610b9bfe" providerId="ADAL" clId="{13D67355-EEF5-4F77-93AA-FA8F0A403826}" dt="2024-02-19T16:15:14.426" v="129" actId="207"/>
          <ac:spMkLst>
            <pc:docMk/>
            <pc:sldMk cId="2448375130" sldId="343"/>
            <ac:spMk id="3" creationId="{3E5F97AC-FD00-9E8A-3D1A-AED42F37D7E2}"/>
          </ac:spMkLst>
        </pc:spChg>
        <pc:graphicFrameChg chg="modGraphic">
          <ac:chgData name="Tatiana Rovira Faixa" userId="af917b61-6621-4e8e-9b7e-b9b2610b9bfe" providerId="ADAL" clId="{13D67355-EEF5-4F77-93AA-FA8F0A403826}" dt="2024-02-19T16:14:37.352" v="124" actId="20577"/>
          <ac:graphicFrameMkLst>
            <pc:docMk/>
            <pc:sldMk cId="2448375130" sldId="343"/>
            <ac:graphicFrameMk id="7" creationId="{00000000-0000-0000-0000-000000000000}"/>
          </ac:graphicFrameMkLst>
        </pc:graphicFrameChg>
      </pc:sldChg>
      <pc:sldChg chg="modSp mod">
        <pc:chgData name="Tatiana Rovira Faixa" userId="af917b61-6621-4e8e-9b7e-b9b2610b9bfe" providerId="ADAL" clId="{13D67355-EEF5-4F77-93AA-FA8F0A403826}" dt="2024-02-19T17:21:49.760" v="1184" actId="20577"/>
        <pc:sldMkLst>
          <pc:docMk/>
          <pc:sldMk cId="2290270861" sldId="345"/>
        </pc:sldMkLst>
        <pc:graphicFrameChg chg="modGraphic">
          <ac:chgData name="Tatiana Rovira Faixa" userId="af917b61-6621-4e8e-9b7e-b9b2610b9bfe" providerId="ADAL" clId="{13D67355-EEF5-4F77-93AA-FA8F0A403826}" dt="2024-02-19T17:21:49.760" v="1184" actId="20577"/>
          <ac:graphicFrameMkLst>
            <pc:docMk/>
            <pc:sldMk cId="2290270861" sldId="345"/>
            <ac:graphicFrameMk id="7" creationId="{00000000-0000-0000-0000-000000000000}"/>
          </ac:graphicFrameMkLst>
        </pc:graphicFrameChg>
      </pc:sldChg>
      <pc:sldChg chg="mod modShow">
        <pc:chgData name="Tatiana Rovira Faixa" userId="af917b61-6621-4e8e-9b7e-b9b2610b9bfe" providerId="ADAL" clId="{13D67355-EEF5-4F77-93AA-FA8F0A403826}" dt="2024-02-19T18:21:12.376" v="2179" actId="729"/>
        <pc:sldMkLst>
          <pc:docMk/>
          <pc:sldMk cId="2439198799" sldId="352"/>
        </pc:sldMkLst>
      </pc:sldChg>
      <pc:sldChg chg="modSp mod">
        <pc:chgData name="Tatiana Rovira Faixa" userId="af917b61-6621-4e8e-9b7e-b9b2610b9bfe" providerId="ADAL" clId="{13D67355-EEF5-4F77-93AA-FA8F0A403826}" dt="2024-02-19T17:12:11.819" v="798" actId="20577"/>
        <pc:sldMkLst>
          <pc:docMk/>
          <pc:sldMk cId="1411491167" sldId="353"/>
        </pc:sldMkLst>
        <pc:spChg chg="mod">
          <ac:chgData name="Tatiana Rovira Faixa" userId="af917b61-6621-4e8e-9b7e-b9b2610b9bfe" providerId="ADAL" clId="{13D67355-EEF5-4F77-93AA-FA8F0A403826}" dt="2024-02-19T17:12:11.819" v="798" actId="20577"/>
          <ac:spMkLst>
            <pc:docMk/>
            <pc:sldMk cId="1411491167" sldId="353"/>
            <ac:spMk id="3" creationId="{136FEB87-14E9-1C44-5CEC-BD4C50F80825}"/>
          </ac:spMkLst>
        </pc:spChg>
        <pc:graphicFrameChg chg="mod">
          <ac:chgData name="Tatiana Rovira Faixa" userId="af917b61-6621-4e8e-9b7e-b9b2610b9bfe" providerId="ADAL" clId="{13D67355-EEF5-4F77-93AA-FA8F0A403826}" dt="2024-02-19T16:42:10.819" v="302" actId="20577"/>
          <ac:graphicFrameMkLst>
            <pc:docMk/>
            <pc:sldMk cId="1411491167" sldId="353"/>
            <ac:graphicFrameMk id="2" creationId="{00000000-0000-0000-0000-000000000000}"/>
          </ac:graphicFrameMkLst>
        </pc:graphicFrameChg>
      </pc:sldChg>
      <pc:sldChg chg="modSp mod modAnim">
        <pc:chgData name="Tatiana Rovira Faixa" userId="af917b61-6621-4e8e-9b7e-b9b2610b9bfe" providerId="ADAL" clId="{13D67355-EEF5-4F77-93AA-FA8F0A403826}" dt="2024-02-19T16:45:34.754" v="382" actId="1076"/>
        <pc:sldMkLst>
          <pc:docMk/>
          <pc:sldMk cId="4081351807" sldId="354"/>
        </pc:sldMkLst>
        <pc:spChg chg="mod">
          <ac:chgData name="Tatiana Rovira Faixa" userId="af917b61-6621-4e8e-9b7e-b9b2610b9bfe" providerId="ADAL" clId="{13D67355-EEF5-4F77-93AA-FA8F0A403826}" dt="2024-02-19T16:45:34.754" v="382" actId="1076"/>
          <ac:spMkLst>
            <pc:docMk/>
            <pc:sldMk cId="4081351807" sldId="354"/>
            <ac:spMk id="4" creationId="{00000000-0000-0000-0000-000000000000}"/>
          </ac:spMkLst>
        </pc:spChg>
        <pc:graphicFrameChg chg="mod">
          <ac:chgData name="Tatiana Rovira Faixa" userId="af917b61-6621-4e8e-9b7e-b9b2610b9bfe" providerId="ADAL" clId="{13D67355-EEF5-4F77-93AA-FA8F0A403826}" dt="2024-02-19T16:42:25.451" v="310" actId="20577"/>
          <ac:graphicFrameMkLst>
            <pc:docMk/>
            <pc:sldMk cId="4081351807" sldId="354"/>
            <ac:graphicFrameMk id="2" creationId="{00000000-0000-0000-0000-000000000000}"/>
          </ac:graphicFrameMkLst>
        </pc:graphicFrameChg>
      </pc:sldChg>
      <pc:sldChg chg="modSp mod">
        <pc:chgData name="Tatiana Rovira Faixa" userId="af917b61-6621-4e8e-9b7e-b9b2610b9bfe" providerId="ADAL" clId="{13D67355-EEF5-4F77-93AA-FA8F0A403826}" dt="2024-02-19T17:23:10.097" v="1217" actId="20577"/>
        <pc:sldMkLst>
          <pc:docMk/>
          <pc:sldMk cId="1589023369" sldId="355"/>
        </pc:sldMkLst>
        <pc:spChg chg="mod">
          <ac:chgData name="Tatiana Rovira Faixa" userId="af917b61-6621-4e8e-9b7e-b9b2610b9bfe" providerId="ADAL" clId="{13D67355-EEF5-4F77-93AA-FA8F0A403826}" dt="2024-02-19T17:23:10.097" v="1217" actId="20577"/>
          <ac:spMkLst>
            <pc:docMk/>
            <pc:sldMk cId="1589023369" sldId="355"/>
            <ac:spMk id="4" creationId="{00000000-0000-0000-0000-000000000000}"/>
          </ac:spMkLst>
        </pc:spChg>
        <pc:graphicFrameChg chg="mod">
          <ac:chgData name="Tatiana Rovira Faixa" userId="af917b61-6621-4e8e-9b7e-b9b2610b9bfe" providerId="ADAL" clId="{13D67355-EEF5-4F77-93AA-FA8F0A403826}" dt="2024-02-19T16:42:49.873" v="324" actId="20577"/>
          <ac:graphicFrameMkLst>
            <pc:docMk/>
            <pc:sldMk cId="1589023369" sldId="355"/>
            <ac:graphicFrameMk id="2" creationId="{00000000-0000-0000-0000-000000000000}"/>
          </ac:graphicFrameMkLst>
        </pc:graphicFrameChg>
      </pc:sldChg>
      <pc:sldChg chg="modSp">
        <pc:chgData name="Tatiana Rovira Faixa" userId="af917b61-6621-4e8e-9b7e-b9b2610b9bfe" providerId="ADAL" clId="{13D67355-EEF5-4F77-93AA-FA8F0A403826}" dt="2024-02-19T17:30:01.425" v="1273" actId="20577"/>
        <pc:sldMkLst>
          <pc:docMk/>
          <pc:sldMk cId="3597212140" sldId="357"/>
        </pc:sldMkLst>
        <pc:graphicFrameChg chg="mod">
          <ac:chgData name="Tatiana Rovira Faixa" userId="af917b61-6621-4e8e-9b7e-b9b2610b9bfe" providerId="ADAL" clId="{13D67355-EEF5-4F77-93AA-FA8F0A403826}" dt="2024-02-19T17:30:01.425" v="1273" actId="20577"/>
          <ac:graphicFrameMkLst>
            <pc:docMk/>
            <pc:sldMk cId="3597212140" sldId="357"/>
            <ac:graphicFrameMk id="2" creationId="{00000000-0000-0000-0000-000000000000}"/>
          </ac:graphicFrameMkLst>
        </pc:graphicFrameChg>
      </pc:sldChg>
      <pc:sldChg chg="modSp mod">
        <pc:chgData name="Tatiana Rovira Faixa" userId="af917b61-6621-4e8e-9b7e-b9b2610b9bfe" providerId="ADAL" clId="{13D67355-EEF5-4F77-93AA-FA8F0A403826}" dt="2024-02-19T18:05:16.289" v="2002" actId="20577"/>
        <pc:sldMkLst>
          <pc:docMk/>
          <pc:sldMk cId="2962041938" sldId="359"/>
        </pc:sldMkLst>
        <pc:spChg chg="mod">
          <ac:chgData name="Tatiana Rovira Faixa" userId="af917b61-6621-4e8e-9b7e-b9b2610b9bfe" providerId="ADAL" clId="{13D67355-EEF5-4F77-93AA-FA8F0A403826}" dt="2024-02-19T17:27:43.349" v="1231" actId="20577"/>
          <ac:spMkLst>
            <pc:docMk/>
            <pc:sldMk cId="2962041938" sldId="359"/>
            <ac:spMk id="4" creationId="{00000000-0000-0000-0000-000000000000}"/>
          </ac:spMkLst>
        </pc:spChg>
        <pc:graphicFrameChg chg="mod">
          <ac:chgData name="Tatiana Rovira Faixa" userId="af917b61-6621-4e8e-9b7e-b9b2610b9bfe" providerId="ADAL" clId="{13D67355-EEF5-4F77-93AA-FA8F0A403826}" dt="2024-02-19T18:05:16.289" v="2002" actId="20577"/>
          <ac:graphicFrameMkLst>
            <pc:docMk/>
            <pc:sldMk cId="2962041938" sldId="359"/>
            <ac:graphicFrameMk id="2" creationId="{00000000-0000-0000-0000-000000000000}"/>
          </ac:graphicFrameMkLst>
        </pc:graphicFrameChg>
      </pc:sldChg>
      <pc:sldChg chg="modSp mod modShow">
        <pc:chgData name="Tatiana Rovira Faixa" userId="af917b61-6621-4e8e-9b7e-b9b2610b9bfe" providerId="ADAL" clId="{13D67355-EEF5-4F77-93AA-FA8F0A403826}" dt="2024-02-19T17:57:08.497" v="1771" actId="20577"/>
        <pc:sldMkLst>
          <pc:docMk/>
          <pc:sldMk cId="3771323418" sldId="360"/>
        </pc:sldMkLst>
        <pc:graphicFrameChg chg="mod">
          <ac:chgData name="Tatiana Rovira Faixa" userId="af917b61-6621-4e8e-9b7e-b9b2610b9bfe" providerId="ADAL" clId="{13D67355-EEF5-4F77-93AA-FA8F0A403826}" dt="2024-02-19T17:57:08.497" v="1771" actId="20577"/>
          <ac:graphicFrameMkLst>
            <pc:docMk/>
            <pc:sldMk cId="3771323418" sldId="360"/>
            <ac:graphicFrameMk id="2" creationId="{00000000-0000-0000-0000-000000000000}"/>
          </ac:graphicFrameMkLst>
        </pc:graphicFrameChg>
      </pc:sldChg>
      <pc:sldChg chg="addSp modSp mod">
        <pc:chgData name="Tatiana Rovira Faixa" userId="af917b61-6621-4e8e-9b7e-b9b2610b9bfe" providerId="ADAL" clId="{13D67355-EEF5-4F77-93AA-FA8F0A403826}" dt="2024-02-19T17:59:09.948" v="1840" actId="208"/>
        <pc:sldMkLst>
          <pc:docMk/>
          <pc:sldMk cId="2261115767" sldId="361"/>
        </pc:sldMkLst>
        <pc:spChg chg="mod">
          <ac:chgData name="Tatiana Rovira Faixa" userId="af917b61-6621-4e8e-9b7e-b9b2610b9bfe" providerId="ADAL" clId="{13D67355-EEF5-4F77-93AA-FA8F0A403826}" dt="2024-02-19T17:26:59.832" v="1230" actId="1036"/>
          <ac:spMkLst>
            <pc:docMk/>
            <pc:sldMk cId="2261115767" sldId="361"/>
            <ac:spMk id="3" creationId="{807C2A5F-F69E-9CF7-9A16-4F96381A667D}"/>
          </ac:spMkLst>
        </pc:spChg>
        <pc:spChg chg="mod">
          <ac:chgData name="Tatiana Rovira Faixa" userId="af917b61-6621-4e8e-9b7e-b9b2610b9bfe" providerId="ADAL" clId="{13D67355-EEF5-4F77-93AA-FA8F0A403826}" dt="2024-02-19T17:57:57.308" v="1808" actId="1076"/>
          <ac:spMkLst>
            <pc:docMk/>
            <pc:sldMk cId="2261115767" sldId="361"/>
            <ac:spMk id="4" creationId="{00000000-0000-0000-0000-000000000000}"/>
          </ac:spMkLst>
        </pc:spChg>
        <pc:spChg chg="add mod">
          <ac:chgData name="Tatiana Rovira Faixa" userId="af917b61-6621-4e8e-9b7e-b9b2610b9bfe" providerId="ADAL" clId="{13D67355-EEF5-4F77-93AA-FA8F0A403826}" dt="2024-02-19T17:58:30.500" v="1836" actId="20577"/>
          <ac:spMkLst>
            <pc:docMk/>
            <pc:sldMk cId="2261115767" sldId="361"/>
            <ac:spMk id="5" creationId="{16064D71-4A2A-7CEF-0B9B-6EC930535DF0}"/>
          </ac:spMkLst>
        </pc:spChg>
        <pc:spChg chg="add mod">
          <ac:chgData name="Tatiana Rovira Faixa" userId="af917b61-6621-4e8e-9b7e-b9b2610b9bfe" providerId="ADAL" clId="{13D67355-EEF5-4F77-93AA-FA8F0A403826}" dt="2024-02-19T17:58:20.113" v="1809" actId="571"/>
          <ac:spMkLst>
            <pc:docMk/>
            <pc:sldMk cId="2261115767" sldId="361"/>
            <ac:spMk id="7" creationId="{A5B7E011-0231-C137-CE9A-01866752028A}"/>
          </ac:spMkLst>
        </pc:spChg>
        <pc:spChg chg="add mod">
          <ac:chgData name="Tatiana Rovira Faixa" userId="af917b61-6621-4e8e-9b7e-b9b2610b9bfe" providerId="ADAL" clId="{13D67355-EEF5-4F77-93AA-FA8F0A403826}" dt="2024-02-19T17:59:09.948" v="1840" actId="208"/>
          <ac:spMkLst>
            <pc:docMk/>
            <pc:sldMk cId="2261115767" sldId="361"/>
            <ac:spMk id="8" creationId="{0BC412EA-6DC9-FB04-0E9D-8E711242DECC}"/>
          </ac:spMkLst>
        </pc:spChg>
        <pc:graphicFrameChg chg="mod">
          <ac:chgData name="Tatiana Rovira Faixa" userId="af917b61-6621-4e8e-9b7e-b9b2610b9bfe" providerId="ADAL" clId="{13D67355-EEF5-4F77-93AA-FA8F0A403826}" dt="2024-02-19T17:57:42.305" v="1804" actId="20577"/>
          <ac:graphicFrameMkLst>
            <pc:docMk/>
            <pc:sldMk cId="2261115767" sldId="361"/>
            <ac:graphicFrameMk id="2" creationId="{00000000-0000-0000-0000-000000000000}"/>
          </ac:graphicFrameMkLst>
        </pc:graphicFrameChg>
        <pc:picChg chg="mod">
          <ac:chgData name="Tatiana Rovira Faixa" userId="af917b61-6621-4e8e-9b7e-b9b2610b9bfe" providerId="ADAL" clId="{13D67355-EEF5-4F77-93AA-FA8F0A403826}" dt="2024-02-19T17:26:40.664" v="1226" actId="1076"/>
          <ac:picMkLst>
            <pc:docMk/>
            <pc:sldMk cId="2261115767" sldId="361"/>
            <ac:picMk id="6" creationId="{922632C6-DCC5-1583-BAAF-90C398A337D9}"/>
          </ac:picMkLst>
        </pc:picChg>
      </pc:sldChg>
      <pc:sldChg chg="addSp delSp modSp mod">
        <pc:chgData name="Tatiana Rovira Faixa" userId="af917b61-6621-4e8e-9b7e-b9b2610b9bfe" providerId="ADAL" clId="{13D67355-EEF5-4F77-93AA-FA8F0A403826}" dt="2024-02-19T18:03:08.890" v="1940" actId="1038"/>
        <pc:sldMkLst>
          <pc:docMk/>
          <pc:sldMk cId="2326337268" sldId="365"/>
        </pc:sldMkLst>
        <pc:spChg chg="add mod">
          <ac:chgData name="Tatiana Rovira Faixa" userId="af917b61-6621-4e8e-9b7e-b9b2610b9bfe" providerId="ADAL" clId="{13D67355-EEF5-4F77-93AA-FA8F0A403826}" dt="2024-02-19T18:03:08.890" v="1940" actId="1038"/>
          <ac:spMkLst>
            <pc:docMk/>
            <pc:sldMk cId="2326337268" sldId="365"/>
            <ac:spMk id="10" creationId="{42031991-DA20-1AF7-2186-BD8BF8852100}"/>
          </ac:spMkLst>
        </pc:spChg>
        <pc:graphicFrameChg chg="mod">
          <ac:chgData name="Tatiana Rovira Faixa" userId="af917b61-6621-4e8e-9b7e-b9b2610b9bfe" providerId="ADAL" clId="{13D67355-EEF5-4F77-93AA-FA8F0A403826}" dt="2024-02-19T17:29:42.861" v="1252" actId="20577"/>
          <ac:graphicFrameMkLst>
            <pc:docMk/>
            <pc:sldMk cId="2326337268" sldId="365"/>
            <ac:graphicFrameMk id="2" creationId="{00000000-0000-0000-0000-000000000000}"/>
          </ac:graphicFrameMkLst>
        </pc:graphicFrameChg>
        <pc:cxnChg chg="add del mod">
          <ac:chgData name="Tatiana Rovira Faixa" userId="af917b61-6621-4e8e-9b7e-b9b2610b9bfe" providerId="ADAL" clId="{13D67355-EEF5-4F77-93AA-FA8F0A403826}" dt="2024-02-19T18:00:01.921" v="1842" actId="478"/>
          <ac:cxnSpMkLst>
            <pc:docMk/>
            <pc:sldMk cId="2326337268" sldId="365"/>
            <ac:cxnSpMk id="7" creationId="{0C4A5540-619B-90ED-E770-DB199369B881}"/>
          </ac:cxnSpMkLst>
        </pc:cxnChg>
        <pc:cxnChg chg="add del">
          <ac:chgData name="Tatiana Rovira Faixa" userId="af917b61-6621-4e8e-9b7e-b9b2610b9bfe" providerId="ADAL" clId="{13D67355-EEF5-4F77-93AA-FA8F0A403826}" dt="2024-02-19T18:00:47.048" v="1875" actId="478"/>
          <ac:cxnSpMkLst>
            <pc:docMk/>
            <pc:sldMk cId="2326337268" sldId="365"/>
            <ac:cxnSpMk id="9" creationId="{019A215A-3343-757B-7A15-DFCD6B3A94C7}"/>
          </ac:cxnSpMkLst>
        </pc:cxnChg>
      </pc:sldChg>
      <pc:sldChg chg="modSp mod">
        <pc:chgData name="Tatiana Rovira Faixa" userId="af917b61-6621-4e8e-9b7e-b9b2610b9bfe" providerId="ADAL" clId="{13D67355-EEF5-4F77-93AA-FA8F0A403826}" dt="2024-02-19T17:32:19.950" v="1313" actId="20577"/>
        <pc:sldMkLst>
          <pc:docMk/>
          <pc:sldMk cId="1765590901" sldId="368"/>
        </pc:sldMkLst>
        <pc:graphicFrameChg chg="mod">
          <ac:chgData name="Tatiana Rovira Faixa" userId="af917b61-6621-4e8e-9b7e-b9b2610b9bfe" providerId="ADAL" clId="{13D67355-EEF5-4F77-93AA-FA8F0A403826}" dt="2024-02-19T16:43:00.719" v="326" actId="20577"/>
          <ac:graphicFrameMkLst>
            <pc:docMk/>
            <pc:sldMk cId="1765590901" sldId="368"/>
            <ac:graphicFrameMk id="2" creationId="{00000000-0000-0000-0000-000000000000}"/>
          </ac:graphicFrameMkLst>
        </pc:graphicFrameChg>
        <pc:graphicFrameChg chg="modGraphic">
          <ac:chgData name="Tatiana Rovira Faixa" userId="af917b61-6621-4e8e-9b7e-b9b2610b9bfe" providerId="ADAL" clId="{13D67355-EEF5-4F77-93AA-FA8F0A403826}" dt="2024-02-19T17:32:19.950" v="1313" actId="20577"/>
          <ac:graphicFrameMkLst>
            <pc:docMk/>
            <pc:sldMk cId="1765590901" sldId="368"/>
            <ac:graphicFrameMk id="3" creationId="{00000000-0000-0000-0000-000000000000}"/>
          </ac:graphicFrameMkLst>
        </pc:graphicFrameChg>
      </pc:sldChg>
      <pc:sldChg chg="modSp mod">
        <pc:chgData name="Tatiana Rovira Faixa" userId="af917b61-6621-4e8e-9b7e-b9b2610b9bfe" providerId="ADAL" clId="{13D67355-EEF5-4F77-93AA-FA8F0A403826}" dt="2024-02-19T18:07:10.418" v="2005" actId="6549"/>
        <pc:sldMkLst>
          <pc:docMk/>
          <pc:sldMk cId="3649761379" sldId="371"/>
        </pc:sldMkLst>
        <pc:spChg chg="mod">
          <ac:chgData name="Tatiana Rovira Faixa" userId="af917b61-6621-4e8e-9b7e-b9b2610b9bfe" providerId="ADAL" clId="{13D67355-EEF5-4F77-93AA-FA8F0A403826}" dt="2024-02-19T18:07:10.418" v="2005" actId="6549"/>
          <ac:spMkLst>
            <pc:docMk/>
            <pc:sldMk cId="3649761379" sldId="371"/>
            <ac:spMk id="4" creationId="{00000000-0000-0000-0000-000000000000}"/>
          </ac:spMkLst>
        </pc:spChg>
      </pc:sldChg>
      <pc:sldChg chg="addSp delSp modSp mod">
        <pc:chgData name="Tatiana Rovira Faixa" userId="af917b61-6621-4e8e-9b7e-b9b2610b9bfe" providerId="ADAL" clId="{13D67355-EEF5-4F77-93AA-FA8F0A403826}" dt="2024-02-19T18:19:14.224" v="2160" actId="465"/>
        <pc:sldMkLst>
          <pc:docMk/>
          <pc:sldMk cId="3338963707" sldId="377"/>
        </pc:sldMkLst>
        <pc:spChg chg="add mod">
          <ac:chgData name="Tatiana Rovira Faixa" userId="af917b61-6621-4e8e-9b7e-b9b2610b9bfe" providerId="ADAL" clId="{13D67355-EEF5-4F77-93AA-FA8F0A403826}" dt="2024-02-19T18:18:56.951" v="2159" actId="1036"/>
          <ac:spMkLst>
            <pc:docMk/>
            <pc:sldMk cId="3338963707" sldId="377"/>
            <ac:spMk id="2" creationId="{06754A9B-E861-6584-F1C1-A75EE048C1C5}"/>
          </ac:spMkLst>
        </pc:spChg>
        <pc:spChg chg="mod">
          <ac:chgData name="Tatiana Rovira Faixa" userId="af917b61-6621-4e8e-9b7e-b9b2610b9bfe" providerId="ADAL" clId="{13D67355-EEF5-4F77-93AA-FA8F0A403826}" dt="2024-02-19T18:19:14.224" v="2160" actId="465"/>
          <ac:spMkLst>
            <pc:docMk/>
            <pc:sldMk cId="3338963707" sldId="377"/>
            <ac:spMk id="7" creationId="{0287C8CA-4F84-5145-5E6B-BE044DD87948}"/>
          </ac:spMkLst>
        </pc:spChg>
        <pc:spChg chg="del mod">
          <ac:chgData name="Tatiana Rovira Faixa" userId="af917b61-6621-4e8e-9b7e-b9b2610b9bfe" providerId="ADAL" clId="{13D67355-EEF5-4F77-93AA-FA8F0A403826}" dt="2024-02-19T18:15:08.364" v="2017" actId="478"/>
          <ac:spMkLst>
            <pc:docMk/>
            <pc:sldMk cId="3338963707" sldId="377"/>
            <ac:spMk id="8" creationId="{CBF4CB9E-CB09-DC9F-BC5F-11927269922B}"/>
          </ac:spMkLst>
        </pc:spChg>
      </pc:sldChg>
      <pc:sldChg chg="mod ord modShow">
        <pc:chgData name="Tatiana Rovira Faixa" userId="af917b61-6621-4e8e-9b7e-b9b2610b9bfe" providerId="ADAL" clId="{13D67355-EEF5-4F77-93AA-FA8F0A403826}" dt="2024-02-19T18:20:45.420" v="2178" actId="729"/>
        <pc:sldMkLst>
          <pc:docMk/>
          <pc:sldMk cId="4262116689" sldId="378"/>
        </pc:sldMkLst>
      </pc:sldChg>
      <pc:sldChg chg="addSp modSp mod">
        <pc:chgData name="Tatiana Rovira Faixa" userId="af917b61-6621-4e8e-9b7e-b9b2610b9bfe" providerId="ADAL" clId="{13D67355-EEF5-4F77-93AA-FA8F0A403826}" dt="2024-02-19T11:49:39.961" v="31" actId="1037"/>
        <pc:sldMkLst>
          <pc:docMk/>
          <pc:sldMk cId="1351621330" sldId="385"/>
        </pc:sldMkLst>
        <pc:spChg chg="mod">
          <ac:chgData name="Tatiana Rovira Faixa" userId="af917b61-6621-4e8e-9b7e-b9b2610b9bfe" providerId="ADAL" clId="{13D67355-EEF5-4F77-93AA-FA8F0A403826}" dt="2024-02-19T11:49:39.961" v="31" actId="1037"/>
          <ac:spMkLst>
            <pc:docMk/>
            <pc:sldMk cId="1351621330" sldId="385"/>
            <ac:spMk id="6" creationId="{E71FDAEF-9991-E109-584D-57CC793D5004}"/>
          </ac:spMkLst>
        </pc:spChg>
        <pc:spChg chg="add mod">
          <ac:chgData name="Tatiana Rovira Faixa" userId="af917b61-6621-4e8e-9b7e-b9b2610b9bfe" providerId="ADAL" clId="{13D67355-EEF5-4F77-93AA-FA8F0A403826}" dt="2024-02-19T11:49:03.005" v="25" actId="14100"/>
          <ac:spMkLst>
            <pc:docMk/>
            <pc:sldMk cId="1351621330" sldId="385"/>
            <ac:spMk id="10" creationId="{93859214-BE18-07CA-4BA6-12ABC698C9D2}"/>
          </ac:spMkLst>
        </pc:spChg>
        <pc:picChg chg="mod">
          <ac:chgData name="Tatiana Rovira Faixa" userId="af917b61-6621-4e8e-9b7e-b9b2610b9bfe" providerId="ADAL" clId="{13D67355-EEF5-4F77-93AA-FA8F0A403826}" dt="2024-02-19T11:48:09.583" v="8" actId="1076"/>
          <ac:picMkLst>
            <pc:docMk/>
            <pc:sldMk cId="1351621330" sldId="385"/>
            <ac:picMk id="4" creationId="{344CFFCF-B3C6-A839-D8A2-B373184C53A5}"/>
          </ac:picMkLst>
        </pc:picChg>
      </pc:sldChg>
      <pc:sldChg chg="mod modShow">
        <pc:chgData name="Tatiana Rovira Faixa" userId="af917b61-6621-4e8e-9b7e-b9b2610b9bfe" providerId="ADAL" clId="{13D67355-EEF5-4F77-93AA-FA8F0A403826}" dt="2024-02-19T18:13:35.094" v="2015" actId="729"/>
        <pc:sldMkLst>
          <pc:docMk/>
          <pc:sldMk cId="862138806" sldId="386"/>
        </pc:sldMkLst>
      </pc:sldChg>
      <pc:sldChg chg="add del">
        <pc:chgData name="Tatiana Rovira Faixa" userId="af917b61-6621-4e8e-9b7e-b9b2610b9bfe" providerId="ADAL" clId="{13D67355-EEF5-4F77-93AA-FA8F0A403826}" dt="2024-02-19T17:09:45.303" v="730" actId="2696"/>
        <pc:sldMkLst>
          <pc:docMk/>
          <pc:sldMk cId="2001810891" sldId="387"/>
        </pc:sldMkLst>
      </pc:sldChg>
      <pc:sldChg chg="add del setBg">
        <pc:chgData name="Tatiana Rovira Faixa" userId="af917b61-6621-4e8e-9b7e-b9b2610b9bfe" providerId="ADAL" clId="{13D67355-EEF5-4F77-93AA-FA8F0A403826}" dt="2024-02-19T17:09:55.719" v="732"/>
        <pc:sldMkLst>
          <pc:docMk/>
          <pc:sldMk cId="2570649696" sldId="387"/>
        </pc:sldMkLst>
      </pc:sldChg>
      <pc:sldChg chg="add del setBg">
        <pc:chgData name="Tatiana Rovira Faixa" userId="af917b61-6621-4e8e-9b7e-b9b2610b9bfe" providerId="ADAL" clId="{13D67355-EEF5-4F77-93AA-FA8F0A403826}" dt="2024-02-19T16:48:21.568" v="487"/>
        <pc:sldMkLst>
          <pc:docMk/>
          <pc:sldMk cId="3977197678" sldId="387"/>
        </pc:sldMkLst>
      </pc:sldChg>
      <pc:sldChg chg="del">
        <pc:chgData name="Tatiana Rovira Faixa" userId="af917b61-6621-4e8e-9b7e-b9b2610b9bfe" providerId="ADAL" clId="{13D67355-EEF5-4F77-93AA-FA8F0A403826}" dt="2024-02-19T16:47:57.380" v="485" actId="2696"/>
        <pc:sldMkLst>
          <pc:docMk/>
          <pc:sldMk cId="4112296450" sldId="387"/>
        </pc:sldMkLst>
      </pc:sldChg>
      <pc:sldChg chg="add mod modShow">
        <pc:chgData name="Tatiana Rovira Faixa" userId="af917b61-6621-4e8e-9b7e-b9b2610b9bfe" providerId="ADAL" clId="{13D67355-EEF5-4F77-93AA-FA8F0A403826}" dt="2024-02-19T18:21:22.522" v="2180" actId="729"/>
        <pc:sldMkLst>
          <pc:docMk/>
          <pc:sldMk cId="4241070193" sldId="387"/>
        </pc:sldMkLst>
      </pc:sldChg>
      <pc:sldChg chg="add del setBg">
        <pc:chgData name="Tatiana Rovira Faixa" userId="af917b61-6621-4e8e-9b7e-b9b2610b9bfe" providerId="ADAL" clId="{13D67355-EEF5-4F77-93AA-FA8F0A403826}" dt="2024-02-19T17:09:55.719" v="732"/>
        <pc:sldMkLst>
          <pc:docMk/>
          <pc:sldMk cId="1352368306" sldId="388"/>
        </pc:sldMkLst>
      </pc:sldChg>
      <pc:sldChg chg="del">
        <pc:chgData name="Tatiana Rovira Faixa" userId="af917b61-6621-4e8e-9b7e-b9b2610b9bfe" providerId="ADAL" clId="{13D67355-EEF5-4F77-93AA-FA8F0A403826}" dt="2024-02-19T16:47:57.380" v="485" actId="2696"/>
        <pc:sldMkLst>
          <pc:docMk/>
          <pc:sldMk cId="1607539677" sldId="388"/>
        </pc:sldMkLst>
      </pc:sldChg>
      <pc:sldChg chg="add del setBg">
        <pc:chgData name="Tatiana Rovira Faixa" userId="af917b61-6621-4e8e-9b7e-b9b2610b9bfe" providerId="ADAL" clId="{13D67355-EEF5-4F77-93AA-FA8F0A403826}" dt="2024-02-19T16:48:21.568" v="487"/>
        <pc:sldMkLst>
          <pc:docMk/>
          <pc:sldMk cId="1825193144" sldId="388"/>
        </pc:sldMkLst>
      </pc:sldChg>
      <pc:sldChg chg="add mod modShow">
        <pc:chgData name="Tatiana Rovira Faixa" userId="af917b61-6621-4e8e-9b7e-b9b2610b9bfe" providerId="ADAL" clId="{13D67355-EEF5-4F77-93AA-FA8F0A403826}" dt="2024-02-19T18:21:25.621" v="2181" actId="729"/>
        <pc:sldMkLst>
          <pc:docMk/>
          <pc:sldMk cId="2349470237" sldId="388"/>
        </pc:sldMkLst>
      </pc:sldChg>
      <pc:sldChg chg="add del">
        <pc:chgData name="Tatiana Rovira Faixa" userId="af917b61-6621-4e8e-9b7e-b9b2610b9bfe" providerId="ADAL" clId="{13D67355-EEF5-4F77-93AA-FA8F0A403826}" dt="2024-02-19T17:09:45.303" v="730" actId="2696"/>
        <pc:sldMkLst>
          <pc:docMk/>
          <pc:sldMk cId="3085492046" sldId="388"/>
        </pc:sldMkLst>
      </pc:sldChg>
      <pc:sldChg chg="modSp mod">
        <pc:chgData name="Tatiana Rovira Faixa" userId="af917b61-6621-4e8e-9b7e-b9b2610b9bfe" providerId="ADAL" clId="{13D67355-EEF5-4F77-93AA-FA8F0A403826}" dt="2024-02-19T17:14:50.396" v="1011" actId="20577"/>
        <pc:sldMkLst>
          <pc:docMk/>
          <pc:sldMk cId="556492129" sldId="392"/>
        </pc:sldMkLst>
        <pc:spChg chg="mod">
          <ac:chgData name="Tatiana Rovira Faixa" userId="af917b61-6621-4e8e-9b7e-b9b2610b9bfe" providerId="ADAL" clId="{13D67355-EEF5-4F77-93AA-FA8F0A403826}" dt="2024-02-19T17:14:50.396" v="1011" actId="20577"/>
          <ac:spMkLst>
            <pc:docMk/>
            <pc:sldMk cId="556492129" sldId="392"/>
            <ac:spMk id="4" creationId="{00000000-0000-0000-0000-000000000000}"/>
          </ac:spMkLst>
        </pc:spChg>
        <pc:graphicFrameChg chg="mod">
          <ac:chgData name="Tatiana Rovira Faixa" userId="af917b61-6621-4e8e-9b7e-b9b2610b9bfe" providerId="ADAL" clId="{13D67355-EEF5-4F77-93AA-FA8F0A403826}" dt="2024-02-19T16:42:39.491" v="318" actId="20577"/>
          <ac:graphicFrameMkLst>
            <pc:docMk/>
            <pc:sldMk cId="556492129" sldId="392"/>
            <ac:graphicFrameMk id="2" creationId="{00000000-0000-0000-0000-000000000000}"/>
          </ac:graphicFrameMkLst>
        </pc:graphicFrameChg>
      </pc:sldChg>
      <pc:sldChg chg="addSp delSp modSp add mod">
        <pc:chgData name="Tatiana Rovira Faixa" userId="af917b61-6621-4e8e-9b7e-b9b2610b9bfe" providerId="ADAL" clId="{13D67355-EEF5-4F77-93AA-FA8F0A403826}" dt="2024-02-19T17:17:58.275" v="1097" actId="20577"/>
        <pc:sldMkLst>
          <pc:docMk/>
          <pc:sldMk cId="1843689267" sldId="396"/>
        </pc:sldMkLst>
        <pc:spChg chg="mod">
          <ac:chgData name="Tatiana Rovira Faixa" userId="af917b61-6621-4e8e-9b7e-b9b2610b9bfe" providerId="ADAL" clId="{13D67355-EEF5-4F77-93AA-FA8F0A403826}" dt="2024-02-19T17:17:58.275" v="1097" actId="20577"/>
          <ac:spMkLst>
            <pc:docMk/>
            <pc:sldMk cId="1843689267" sldId="396"/>
            <ac:spMk id="4" creationId="{2A014B53-443B-8B10-8E01-9912AE50A877}"/>
          </ac:spMkLst>
        </pc:spChg>
        <pc:graphicFrameChg chg="del">
          <ac:chgData name="Tatiana Rovira Faixa" userId="af917b61-6621-4e8e-9b7e-b9b2610b9bfe" providerId="ADAL" clId="{13D67355-EEF5-4F77-93AA-FA8F0A403826}" dt="2024-02-19T16:50:56.850" v="493" actId="478"/>
          <ac:graphicFrameMkLst>
            <pc:docMk/>
            <pc:sldMk cId="1843689267" sldId="396"/>
            <ac:graphicFrameMk id="2" creationId="{7F1C6059-F26F-D88B-1A69-4C89A1B056CD}"/>
          </ac:graphicFrameMkLst>
        </pc:graphicFrameChg>
        <pc:graphicFrameChg chg="add mod">
          <ac:chgData name="Tatiana Rovira Faixa" userId="af917b61-6621-4e8e-9b7e-b9b2610b9bfe" providerId="ADAL" clId="{13D67355-EEF5-4F77-93AA-FA8F0A403826}" dt="2024-02-19T16:51:05.586" v="494"/>
          <ac:graphicFrameMkLst>
            <pc:docMk/>
            <pc:sldMk cId="1843689267" sldId="396"/>
            <ac:graphicFrameMk id="3" creationId="{6C948B6B-7E36-EE85-A097-21F893253B13}"/>
          </ac:graphicFrameMkLst>
        </pc:graphicFrameChg>
      </pc:sldChg>
      <pc:sldChg chg="add del setBg">
        <pc:chgData name="Tatiana Rovira Faixa" userId="af917b61-6621-4e8e-9b7e-b9b2610b9bfe" providerId="ADAL" clId="{13D67355-EEF5-4F77-93AA-FA8F0A403826}" dt="2024-02-19T16:50:41.120" v="491"/>
        <pc:sldMkLst>
          <pc:docMk/>
          <pc:sldMk cId="3761725731" sldId="396"/>
        </pc:sldMkLst>
      </pc:sldChg>
      <pc:sldChg chg="add del setBg">
        <pc:chgData name="Tatiana Rovira Faixa" userId="af917b61-6621-4e8e-9b7e-b9b2610b9bfe" providerId="ADAL" clId="{13D67355-EEF5-4F77-93AA-FA8F0A403826}" dt="2024-02-19T17:34:31.268" v="1315"/>
        <pc:sldMkLst>
          <pc:docMk/>
          <pc:sldMk cId="978581469" sldId="397"/>
        </pc:sldMkLst>
      </pc:sldChg>
      <pc:sldChg chg="addSp delSp modSp add mod ord">
        <pc:chgData name="Tatiana Rovira Faixa" userId="af917b61-6621-4e8e-9b7e-b9b2610b9bfe" providerId="ADAL" clId="{13D67355-EEF5-4F77-93AA-FA8F0A403826}" dt="2024-02-19T18:05:40.232" v="2004"/>
        <pc:sldMkLst>
          <pc:docMk/>
          <pc:sldMk cId="4085099334" sldId="397"/>
        </pc:sldMkLst>
        <pc:spChg chg="del">
          <ac:chgData name="Tatiana Rovira Faixa" userId="af917b61-6621-4e8e-9b7e-b9b2610b9bfe" providerId="ADAL" clId="{13D67355-EEF5-4F77-93AA-FA8F0A403826}" dt="2024-02-19T17:34:41.531" v="1318" actId="478"/>
          <ac:spMkLst>
            <pc:docMk/>
            <pc:sldMk cId="4085099334" sldId="397"/>
            <ac:spMk id="3" creationId="{9943B02B-A352-7EA6-7F38-F332D7B451DD}"/>
          </ac:spMkLst>
        </pc:spChg>
        <pc:spChg chg="del">
          <ac:chgData name="Tatiana Rovira Faixa" userId="af917b61-6621-4e8e-9b7e-b9b2610b9bfe" providerId="ADAL" clId="{13D67355-EEF5-4F77-93AA-FA8F0A403826}" dt="2024-02-19T17:34:41.531" v="1318" actId="478"/>
          <ac:spMkLst>
            <pc:docMk/>
            <pc:sldMk cId="4085099334" sldId="397"/>
            <ac:spMk id="4" creationId="{D8FDC52D-2F45-93C8-DA1D-5A76D8E32750}"/>
          </ac:spMkLst>
        </pc:spChg>
        <pc:spChg chg="add mod">
          <ac:chgData name="Tatiana Rovira Faixa" userId="af917b61-6621-4e8e-9b7e-b9b2610b9bfe" providerId="ADAL" clId="{13D67355-EEF5-4F77-93AA-FA8F0A403826}" dt="2024-02-19T18:04:43.133" v="1979" actId="20577"/>
          <ac:spMkLst>
            <pc:docMk/>
            <pc:sldMk cId="4085099334" sldId="397"/>
            <ac:spMk id="6" creationId="{D6E4F65F-0F67-B0E7-7BE3-8ADBEE9BB448}"/>
          </ac:spMkLst>
        </pc:spChg>
        <pc:graphicFrameChg chg="del">
          <ac:chgData name="Tatiana Rovira Faixa" userId="af917b61-6621-4e8e-9b7e-b9b2610b9bfe" providerId="ADAL" clId="{13D67355-EEF5-4F77-93AA-FA8F0A403826}" dt="2024-02-19T18:05:39.059" v="2003" actId="478"/>
          <ac:graphicFrameMkLst>
            <pc:docMk/>
            <pc:sldMk cId="4085099334" sldId="397"/>
            <ac:graphicFrameMk id="2" creationId="{4D6CB2D5-5A04-8535-5B28-1C8B7D208A40}"/>
          </ac:graphicFrameMkLst>
        </pc:graphicFrameChg>
        <pc:graphicFrameChg chg="del mod">
          <ac:chgData name="Tatiana Rovira Faixa" userId="af917b61-6621-4e8e-9b7e-b9b2610b9bfe" providerId="ADAL" clId="{13D67355-EEF5-4F77-93AA-FA8F0A403826}" dt="2024-02-19T17:36:28.114" v="1357" actId="478"/>
          <ac:graphicFrameMkLst>
            <pc:docMk/>
            <pc:sldMk cId="4085099334" sldId="397"/>
            <ac:graphicFrameMk id="5" creationId="{548A6E4F-B98F-2AEC-E6F5-9B350F43CFF3}"/>
          </ac:graphicFrameMkLst>
        </pc:graphicFrameChg>
        <pc:graphicFrameChg chg="add mod">
          <ac:chgData name="Tatiana Rovira Faixa" userId="af917b61-6621-4e8e-9b7e-b9b2610b9bfe" providerId="ADAL" clId="{13D67355-EEF5-4F77-93AA-FA8F0A403826}" dt="2024-02-19T18:05:40.232" v="2004"/>
          <ac:graphicFrameMkLst>
            <pc:docMk/>
            <pc:sldMk cId="4085099334" sldId="397"/>
            <ac:graphicFrameMk id="7" creationId="{AAD8D63D-A9A1-EA99-A986-9DF5C008DA33}"/>
          </ac:graphicFrameMkLst>
        </pc:graphicFrameChg>
      </pc:sldChg>
      <pc:sldChg chg="addSp delSp modSp add del mod setBg">
        <pc:chgData name="Tatiana Rovira Faixa" userId="af917b61-6621-4e8e-9b7e-b9b2610b9bfe" providerId="ADAL" clId="{13D67355-EEF5-4F77-93AA-FA8F0A403826}" dt="2024-02-19T18:20:39.615" v="2177" actId="47"/>
        <pc:sldMkLst>
          <pc:docMk/>
          <pc:sldMk cId="708578626" sldId="398"/>
        </pc:sldMkLst>
        <pc:spChg chg="del">
          <ac:chgData name="Tatiana Rovira Faixa" userId="af917b61-6621-4e8e-9b7e-b9b2610b9bfe" providerId="ADAL" clId="{13D67355-EEF5-4F77-93AA-FA8F0A403826}" dt="2024-02-19T18:16:58.422" v="2118" actId="478"/>
          <ac:spMkLst>
            <pc:docMk/>
            <pc:sldMk cId="708578626" sldId="398"/>
            <ac:spMk id="6" creationId="{C24CC7A5-683D-8C6D-611F-C5377193C9A6}"/>
          </ac:spMkLst>
        </pc:spChg>
        <pc:spChg chg="del">
          <ac:chgData name="Tatiana Rovira Faixa" userId="af917b61-6621-4e8e-9b7e-b9b2610b9bfe" providerId="ADAL" clId="{13D67355-EEF5-4F77-93AA-FA8F0A403826}" dt="2024-02-19T18:16:56.645" v="2117" actId="478"/>
          <ac:spMkLst>
            <pc:docMk/>
            <pc:sldMk cId="708578626" sldId="398"/>
            <ac:spMk id="7" creationId="{C5E4D176-22C4-832A-8F33-01B36511F5DF}"/>
          </ac:spMkLst>
        </pc:spChg>
        <pc:spChg chg="del mod">
          <ac:chgData name="Tatiana Rovira Faixa" userId="af917b61-6621-4e8e-9b7e-b9b2610b9bfe" providerId="ADAL" clId="{13D67355-EEF5-4F77-93AA-FA8F0A403826}" dt="2024-02-19T18:20:31.382" v="2174" actId="21"/>
          <ac:spMkLst>
            <pc:docMk/>
            <pc:sldMk cId="708578626" sldId="398"/>
            <ac:spMk id="8" creationId="{214ED125-C02B-E0EF-903C-F95601AA6629}"/>
          </ac:spMkLst>
        </pc:spChg>
        <pc:picChg chg="add del mod">
          <ac:chgData name="Tatiana Rovira Faixa" userId="af917b61-6621-4e8e-9b7e-b9b2610b9bfe" providerId="ADAL" clId="{13D67355-EEF5-4F77-93AA-FA8F0A403826}" dt="2024-02-19T18:20:31.382" v="2174" actId="21"/>
          <ac:picMkLst>
            <pc:docMk/>
            <pc:sldMk cId="708578626" sldId="398"/>
            <ac:picMk id="4" creationId="{14064727-E1CD-5F01-E20A-F70BD294A161}"/>
          </ac:picMkLst>
        </pc:picChg>
      </pc:sldChg>
      <pc:sldChg chg="add del setBg">
        <pc:chgData name="Tatiana Rovira Faixa" userId="af917b61-6621-4e8e-9b7e-b9b2610b9bfe" providerId="ADAL" clId="{13D67355-EEF5-4F77-93AA-FA8F0A403826}" dt="2024-02-19T18:20:17.825" v="2171"/>
        <pc:sldMkLst>
          <pc:docMk/>
          <pc:sldMk cId="2640071726" sldId="399"/>
        </pc:sldMkLst>
      </pc:sldChg>
      <pc:sldChg chg="addSp delSp modSp add mod">
        <pc:chgData name="Tatiana Rovira Faixa" userId="af917b61-6621-4e8e-9b7e-b9b2610b9bfe" providerId="ADAL" clId="{13D67355-EEF5-4F77-93AA-FA8F0A403826}" dt="2024-02-19T18:20:37.324" v="2176" actId="1076"/>
        <pc:sldMkLst>
          <pc:docMk/>
          <pc:sldMk cId="3330169269" sldId="399"/>
        </pc:sldMkLst>
        <pc:spChg chg="del">
          <ac:chgData name="Tatiana Rovira Faixa" userId="af917b61-6621-4e8e-9b7e-b9b2610b9bfe" providerId="ADAL" clId="{13D67355-EEF5-4F77-93AA-FA8F0A403826}" dt="2024-02-19T18:20:25.391" v="2173" actId="478"/>
          <ac:spMkLst>
            <pc:docMk/>
            <pc:sldMk cId="3330169269" sldId="399"/>
            <ac:spMk id="2" creationId="{E9B39964-AC23-86F9-A60C-11631D028E75}"/>
          </ac:spMkLst>
        </pc:spChg>
        <pc:spChg chg="del">
          <ac:chgData name="Tatiana Rovira Faixa" userId="af917b61-6621-4e8e-9b7e-b9b2610b9bfe" providerId="ADAL" clId="{13D67355-EEF5-4F77-93AA-FA8F0A403826}" dt="2024-02-19T18:20:25.391" v="2173" actId="478"/>
          <ac:spMkLst>
            <pc:docMk/>
            <pc:sldMk cId="3330169269" sldId="399"/>
            <ac:spMk id="6" creationId="{4E28EE42-96CB-2177-F60F-FCB4D0139899}"/>
          </ac:spMkLst>
        </pc:spChg>
        <pc:spChg chg="del">
          <ac:chgData name="Tatiana Rovira Faixa" userId="af917b61-6621-4e8e-9b7e-b9b2610b9bfe" providerId="ADAL" clId="{13D67355-EEF5-4F77-93AA-FA8F0A403826}" dt="2024-02-19T18:20:25.391" v="2173" actId="478"/>
          <ac:spMkLst>
            <pc:docMk/>
            <pc:sldMk cId="3330169269" sldId="399"/>
            <ac:spMk id="7" creationId="{D4BD2E62-7891-F108-F5D2-86C33761CD12}"/>
          </ac:spMkLst>
        </pc:spChg>
        <pc:spChg chg="add mod">
          <ac:chgData name="Tatiana Rovira Faixa" userId="af917b61-6621-4e8e-9b7e-b9b2610b9bfe" providerId="ADAL" clId="{13D67355-EEF5-4F77-93AA-FA8F0A403826}" dt="2024-02-19T18:20:37.324" v="2176" actId="1076"/>
          <ac:spMkLst>
            <pc:docMk/>
            <pc:sldMk cId="3330169269" sldId="399"/>
            <ac:spMk id="8" creationId="{214ED125-C02B-E0EF-903C-F95601AA6629}"/>
          </ac:spMkLst>
        </pc:spChg>
        <pc:picChg chg="add mod">
          <ac:chgData name="Tatiana Rovira Faixa" userId="af917b61-6621-4e8e-9b7e-b9b2610b9bfe" providerId="ADAL" clId="{13D67355-EEF5-4F77-93AA-FA8F0A403826}" dt="2024-02-19T18:20:37.324" v="2176" actId="1076"/>
          <ac:picMkLst>
            <pc:docMk/>
            <pc:sldMk cId="3330169269" sldId="399"/>
            <ac:picMk id="4" creationId="{14064727-E1CD-5F01-E20A-F70BD294A16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50000"/>
          </a:schemeClr>
        </a:solidFill>
      </dgm:spPr>
      <dgm:t>
        <a:bodyPr/>
        <a:lstStyle/>
        <a:p>
          <a:r>
            <a:rPr lang="ca-ES" b="1"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Qui es pot presentar</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Cursos per avaluar</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2F2A06C4-19EE-41A8-B7C4-14A9C30F4E23}">
      <dgm:prSet phldrT="[Texto]"/>
      <dgm:spPr>
        <a:solidFill>
          <a:schemeClr val="bg1">
            <a:lumMod val="50000"/>
          </a:schemeClr>
        </a:solidFill>
      </dgm:spPr>
      <dgm:t>
        <a:bodyPr/>
        <a:lstStyle/>
        <a:p>
          <a:r>
            <a:rPr lang="ca-ES" b="1" noProof="0" dirty="0"/>
            <a:t>Docència mínima</a:t>
          </a:r>
        </a:p>
      </dgm:t>
    </dgm:pt>
    <dgm:pt modelId="{18B42DDE-B095-44F6-8287-85C5E2585A35}" type="parTrans" cxnId="{3B9EB455-58E5-40BD-98F9-AE1F27783063}">
      <dgm:prSet/>
      <dgm:spPr/>
      <dgm:t>
        <a:bodyPr/>
        <a:lstStyle/>
        <a:p>
          <a:endParaRPr lang="es-ES"/>
        </a:p>
      </dgm:t>
    </dgm:pt>
    <dgm:pt modelId="{7915AE2E-A0EE-4C5C-BEB9-2EB03A93C4AC}" type="sibTrans" cxnId="{3B9EB455-58E5-40BD-98F9-AE1F27783063}">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3083">
        <dgm:presLayoutVars>
          <dgm:bulletEnabled val="1"/>
        </dgm:presLayoutVars>
      </dgm:prSet>
      <dgm:spPr/>
    </dgm:pt>
    <dgm:pt modelId="{A9781B99-941C-4ABE-89E7-D992C094F263}" type="pres">
      <dgm:prSet presAssocID="{0035E850-74C0-4696-9320-390CE025BBD2}" presName="parSpace" presStyleCnt="0"/>
      <dgm:spPr/>
    </dgm:pt>
    <dgm:pt modelId="{FDA08037-1177-4280-8C21-3223730CC46E}" type="pres">
      <dgm:prSet presAssocID="{9BC3ECD8-D57A-491F-8740-7633C79EE973}" presName="parTxOnly" presStyleLbl="node1" presStyleIdx="1" presStyleCnt="3" custScaleX="119165">
        <dgm:presLayoutVars>
          <dgm:bulletEnabled val="1"/>
        </dgm:presLayoutVars>
      </dgm:prSet>
      <dgm:spPr/>
    </dgm:pt>
    <dgm:pt modelId="{AE845EAB-4CED-4205-9C65-A048A09F69C3}" type="pres">
      <dgm:prSet presAssocID="{2F57F302-2542-4193-A3BE-6500560950A2}" presName="parSpace" presStyleCnt="0"/>
      <dgm:spPr/>
    </dgm:pt>
    <dgm:pt modelId="{D624763A-01F9-4905-956C-B58AB13A1899}" type="pres">
      <dgm:prSet presAssocID="{2F2A06C4-19EE-41A8-B7C4-14A9C30F4E2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9C737-534B-4F9F-8037-EFA987F9C8DD}" type="presOf" srcId="{2F2A06C4-19EE-41A8-B7C4-14A9C30F4E23}" destId="{D624763A-01F9-4905-956C-B58AB13A1899}" srcOrd="0" destOrd="0" presId="urn:microsoft.com/office/officeart/2005/8/layout/hChevron3"/>
    <dgm:cxn modelId="{E36D7A62-312B-46E3-B92C-FBA43C08E3CE}" srcId="{1068800E-F1DE-410D-B129-5B6903489F7B}" destId="{9BC3ECD8-D57A-491F-8740-7633C79EE973}" srcOrd="1"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3B9EB455-58E5-40BD-98F9-AE1F27783063}" srcId="{1068800E-F1DE-410D-B129-5B6903489F7B}" destId="{2F2A06C4-19EE-41A8-B7C4-14A9C30F4E23}" srcOrd="2" destOrd="0" parTransId="{18B42DDE-B095-44F6-8287-85C5E2585A35}" sibTransId="{7915AE2E-A0EE-4C5C-BEB9-2EB03A93C4AC}"/>
    <dgm:cxn modelId="{9E4B5D8A-8EF0-475A-AB56-DAC995446F66}" type="presOf" srcId="{1068800E-F1DE-410D-B129-5B6903489F7B}" destId="{E685D472-B45F-48A9-BA45-25A71E550034}"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3E72615C-EA01-4438-BE98-B9ACA4930142}" type="presParOf" srcId="{E685D472-B45F-48A9-BA45-25A71E550034}" destId="{FDA08037-1177-4280-8C21-3223730CC46E}" srcOrd="2" destOrd="0" presId="urn:microsoft.com/office/officeart/2005/8/layout/hChevron3"/>
    <dgm:cxn modelId="{4F17B5CE-E292-479D-B940-031E618A6C0C}" type="presParOf" srcId="{E685D472-B45F-48A9-BA45-25A71E550034}" destId="{AE845EAB-4CED-4205-9C65-A048A09F69C3}" srcOrd="3" destOrd="0" presId="urn:microsoft.com/office/officeart/2005/8/layout/hChevron3"/>
    <dgm:cxn modelId="{DA440C60-5385-45F5-B696-8590E546C5A8}" type="presParOf" srcId="{E685D472-B45F-48A9-BA45-25A71E550034}" destId="{D624763A-01F9-4905-956C-B58AB13A1899}"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Qui es pot presentar</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Cursos per avaluar</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2F2A06C4-19EE-41A8-B7C4-14A9C30F4E23}">
      <dgm:prSet phldrT="[Texto]"/>
      <dgm:spPr>
        <a:solidFill>
          <a:schemeClr val="bg1">
            <a:lumMod val="50000"/>
          </a:schemeClr>
        </a:solidFill>
      </dgm:spPr>
      <dgm:t>
        <a:bodyPr/>
        <a:lstStyle/>
        <a:p>
          <a:r>
            <a:rPr lang="ca-ES" b="1" noProof="0" dirty="0"/>
            <a:t>Docència mínima</a:t>
          </a:r>
        </a:p>
      </dgm:t>
    </dgm:pt>
    <dgm:pt modelId="{18B42DDE-B095-44F6-8287-85C5E2585A35}" type="parTrans" cxnId="{3B9EB455-58E5-40BD-98F9-AE1F27783063}">
      <dgm:prSet/>
      <dgm:spPr/>
      <dgm:t>
        <a:bodyPr/>
        <a:lstStyle/>
        <a:p>
          <a:endParaRPr lang="es-ES"/>
        </a:p>
      </dgm:t>
    </dgm:pt>
    <dgm:pt modelId="{7915AE2E-A0EE-4C5C-BEB9-2EB03A93C4AC}" type="sibTrans" cxnId="{3B9EB455-58E5-40BD-98F9-AE1F27783063}">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3083">
        <dgm:presLayoutVars>
          <dgm:bulletEnabled val="1"/>
        </dgm:presLayoutVars>
      </dgm:prSet>
      <dgm:spPr/>
    </dgm:pt>
    <dgm:pt modelId="{A9781B99-941C-4ABE-89E7-D992C094F263}" type="pres">
      <dgm:prSet presAssocID="{0035E850-74C0-4696-9320-390CE025BBD2}" presName="parSpace" presStyleCnt="0"/>
      <dgm:spPr/>
    </dgm:pt>
    <dgm:pt modelId="{FDA08037-1177-4280-8C21-3223730CC46E}" type="pres">
      <dgm:prSet presAssocID="{9BC3ECD8-D57A-491F-8740-7633C79EE973}" presName="parTxOnly" presStyleLbl="node1" presStyleIdx="1" presStyleCnt="3" custScaleX="119165">
        <dgm:presLayoutVars>
          <dgm:bulletEnabled val="1"/>
        </dgm:presLayoutVars>
      </dgm:prSet>
      <dgm:spPr/>
    </dgm:pt>
    <dgm:pt modelId="{AE845EAB-4CED-4205-9C65-A048A09F69C3}" type="pres">
      <dgm:prSet presAssocID="{2F57F302-2542-4193-A3BE-6500560950A2}" presName="parSpace" presStyleCnt="0"/>
      <dgm:spPr/>
    </dgm:pt>
    <dgm:pt modelId="{D624763A-01F9-4905-956C-B58AB13A1899}" type="pres">
      <dgm:prSet presAssocID="{2F2A06C4-19EE-41A8-B7C4-14A9C30F4E2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9C737-534B-4F9F-8037-EFA987F9C8DD}" type="presOf" srcId="{2F2A06C4-19EE-41A8-B7C4-14A9C30F4E23}" destId="{D624763A-01F9-4905-956C-B58AB13A1899}" srcOrd="0" destOrd="0" presId="urn:microsoft.com/office/officeart/2005/8/layout/hChevron3"/>
    <dgm:cxn modelId="{E36D7A62-312B-46E3-B92C-FBA43C08E3CE}" srcId="{1068800E-F1DE-410D-B129-5B6903489F7B}" destId="{9BC3ECD8-D57A-491F-8740-7633C79EE973}" srcOrd="1"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3B9EB455-58E5-40BD-98F9-AE1F27783063}" srcId="{1068800E-F1DE-410D-B129-5B6903489F7B}" destId="{2F2A06C4-19EE-41A8-B7C4-14A9C30F4E23}" srcOrd="2" destOrd="0" parTransId="{18B42DDE-B095-44F6-8287-85C5E2585A35}" sibTransId="{7915AE2E-A0EE-4C5C-BEB9-2EB03A93C4AC}"/>
    <dgm:cxn modelId="{9E4B5D8A-8EF0-475A-AB56-DAC995446F66}" type="presOf" srcId="{1068800E-F1DE-410D-B129-5B6903489F7B}" destId="{E685D472-B45F-48A9-BA45-25A71E550034}"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3E72615C-EA01-4438-BE98-B9ACA4930142}" type="presParOf" srcId="{E685D472-B45F-48A9-BA45-25A71E550034}" destId="{FDA08037-1177-4280-8C21-3223730CC46E}" srcOrd="2" destOrd="0" presId="urn:microsoft.com/office/officeart/2005/8/layout/hChevron3"/>
    <dgm:cxn modelId="{4F17B5CE-E292-479D-B940-031E618A6C0C}" type="presParOf" srcId="{E685D472-B45F-48A9-BA45-25A71E550034}" destId="{AE845EAB-4CED-4205-9C65-A048A09F69C3}" srcOrd="3" destOrd="0" presId="urn:microsoft.com/office/officeart/2005/8/layout/hChevron3"/>
    <dgm:cxn modelId="{DA440C60-5385-45F5-B696-8590E546C5A8}" type="presParOf" srcId="{E685D472-B45F-48A9-BA45-25A71E550034}" destId="{D624763A-01F9-4905-956C-B58AB13A1899}"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50000"/>
          </a:schemeClr>
        </a:solidFill>
      </dgm:spPr>
      <dgm:t>
        <a:bodyPr/>
        <a:lstStyle/>
        <a:p>
          <a:r>
            <a:rPr lang="ca-ES" b="1"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bg1">
            <a:lumMod val="75000"/>
          </a:schemeClr>
        </a:solidFill>
      </dgm:spPr>
      <dgm:t>
        <a:bodyPr/>
        <a:lstStyle/>
        <a:p>
          <a:r>
            <a:rPr lang="ca-ES" b="0"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C43402A3-6AEE-4085-AE9A-3CF14E9C4DFD}" type="doc">
      <dgm:prSet loTypeId="urn:microsoft.com/office/officeart/2005/8/layout/bProcess3" loCatId="process" qsTypeId="urn:microsoft.com/office/officeart/2005/8/quickstyle/3d4" qsCatId="3D" csTypeId="urn:microsoft.com/office/officeart/2005/8/colors/accent1_2" csCatId="accent1" phldr="1"/>
      <dgm:spPr/>
      <dgm:t>
        <a:bodyPr/>
        <a:lstStyle/>
        <a:p>
          <a:endParaRPr lang="es-ES"/>
        </a:p>
      </dgm:t>
    </dgm:pt>
    <dgm:pt modelId="{41F260B7-08D5-4708-90A9-102012E6E86F}">
      <dgm:prSet phldrT="[Texto]"/>
      <dgm:spPr>
        <a:gradFill flip="none" rotWithShape="1">
          <a:gsLst>
            <a:gs pos="0">
              <a:srgbClr val="92D050"/>
            </a:gs>
            <a:gs pos="100000">
              <a:prstClr val="white"/>
            </a:gs>
          </a:gsLst>
          <a:lin ang="16200000" scaled="1"/>
          <a:tileRect/>
        </a:gradFill>
      </dgm:spPr>
      <dgm:t>
        <a:bodyPr/>
        <a:lstStyle/>
        <a:p>
          <a:r>
            <a:rPr lang="ca-ES" b="1" dirty="0">
              <a:solidFill>
                <a:schemeClr val="bg2">
                  <a:lumMod val="25000"/>
                </a:schemeClr>
              </a:solidFill>
              <a:latin typeface="Calibri" panose="020F0502020204030204" pitchFamily="34" charset="0"/>
            </a:rPr>
            <a:t>Anunci convocatòria</a:t>
          </a:r>
        </a:p>
      </dgm:t>
    </dgm:pt>
    <dgm:pt modelId="{65A9CCAB-5459-4CD2-91C5-BFF1AFD30F37}" type="parTrans" cxnId="{B824E57B-A3DB-4A70-B6B1-8D89C774FA99}">
      <dgm:prSet/>
      <dgm:spPr/>
      <dgm:t>
        <a:bodyPr/>
        <a:lstStyle/>
        <a:p>
          <a:endParaRPr lang="es-ES">
            <a:latin typeface="Calibri" panose="020F0502020204030204" pitchFamily="34" charset="0"/>
          </a:endParaRPr>
        </a:p>
      </dgm:t>
    </dgm:pt>
    <dgm:pt modelId="{9814972F-6E87-43E8-BDAC-CE8B15D44ABE}" type="sibTrans" cxnId="{B824E57B-A3DB-4A70-B6B1-8D89C774FA99}">
      <dgm:prSet/>
      <dgm:spPr>
        <a:ln w="25400">
          <a:solidFill>
            <a:schemeClr val="tx1"/>
          </a:solidFill>
        </a:ln>
      </dgm:spPr>
      <dgm:t>
        <a:bodyPr/>
        <a:lstStyle/>
        <a:p>
          <a:endParaRPr lang="es-ES" dirty="0">
            <a:latin typeface="Calibri" panose="020F0502020204030204" pitchFamily="34" charset="0"/>
          </a:endParaRPr>
        </a:p>
      </dgm:t>
    </dgm:pt>
    <dgm:pt modelId="{E5E2763B-CA5D-49B1-B405-931E1057CF55}">
      <dgm:prSet phldrT="[Texto]"/>
      <dgm:spPr>
        <a:gradFill flip="none" rotWithShape="0">
          <a:gsLst>
            <a:gs pos="0">
              <a:srgbClr val="92D050"/>
            </a:gs>
            <a:gs pos="100000">
              <a:prstClr val="white"/>
            </a:gs>
          </a:gsLst>
          <a:lin ang="16200000" scaled="1"/>
          <a:tileRect/>
        </a:gradFill>
      </dgm:spPr>
      <dgm:t>
        <a:bodyPr/>
        <a:lstStyle/>
        <a:p>
          <a:r>
            <a:rPr lang="ca-ES" b="1" u="sng" noProof="0" dirty="0">
              <a:solidFill>
                <a:schemeClr val="bg2">
                  <a:lumMod val="25000"/>
                </a:schemeClr>
              </a:solidFill>
              <a:latin typeface="Calibri" panose="020F0502020204030204" pitchFamily="34" charset="0"/>
            </a:rPr>
            <a:t>Professorat</a:t>
          </a:r>
          <a:r>
            <a:rPr lang="ca-ES" b="1" noProof="0" dirty="0">
              <a:solidFill>
                <a:schemeClr val="bg2">
                  <a:lumMod val="25000"/>
                </a:schemeClr>
              </a:solidFill>
              <a:latin typeface="Calibri" panose="020F0502020204030204" pitchFamily="34" charset="0"/>
            </a:rPr>
            <a:t> </a:t>
          </a:r>
        </a:p>
        <a:p>
          <a:r>
            <a:rPr lang="ca-ES" b="1" noProof="0" dirty="0">
              <a:solidFill>
                <a:schemeClr val="bg2">
                  <a:lumMod val="25000"/>
                </a:schemeClr>
              </a:solidFill>
              <a:latin typeface="Calibri" panose="020F0502020204030204" pitchFamily="34" charset="0"/>
            </a:rPr>
            <a:t>Presenta sol·licitud i informe per                   e-formulari</a:t>
          </a:r>
        </a:p>
      </dgm:t>
    </dgm:pt>
    <dgm:pt modelId="{6477AAF1-E207-4B2D-BB7D-75E2A738BF6A}" type="parTrans" cxnId="{5C182861-E4B8-411F-8833-9827D1810CAC}">
      <dgm:prSet/>
      <dgm:spPr/>
      <dgm:t>
        <a:bodyPr/>
        <a:lstStyle/>
        <a:p>
          <a:endParaRPr lang="es-ES">
            <a:latin typeface="Calibri" panose="020F0502020204030204" pitchFamily="34" charset="0"/>
          </a:endParaRPr>
        </a:p>
      </dgm:t>
    </dgm:pt>
    <dgm:pt modelId="{C2AD2CA9-80B5-411E-BBC9-9720F898D33B}" type="sibTrans" cxnId="{5C182861-E4B8-411F-8833-9827D1810CAC}">
      <dgm:prSet/>
      <dgm:spPr>
        <a:ln w="25400">
          <a:solidFill>
            <a:schemeClr val="tx1"/>
          </a:solidFill>
        </a:ln>
      </dgm:spPr>
      <dgm:t>
        <a:bodyPr/>
        <a:lstStyle/>
        <a:p>
          <a:endParaRPr lang="es-ES" dirty="0">
            <a:latin typeface="Calibri" panose="020F0502020204030204" pitchFamily="34" charset="0"/>
          </a:endParaRPr>
        </a:p>
      </dgm:t>
    </dgm:pt>
    <dgm:pt modelId="{FE5C5936-84AE-4512-9276-970DDDE1A41F}">
      <dgm:prSet phldrT="[Texto]"/>
      <dgm:spPr>
        <a:gradFill flip="none" rotWithShape="0">
          <a:gsLst>
            <a:gs pos="0">
              <a:srgbClr val="92D050"/>
            </a:gs>
            <a:gs pos="100000">
              <a:prstClr val="white"/>
            </a:gs>
          </a:gsLst>
          <a:lin ang="16200000" scaled="1"/>
          <a:tileRect/>
        </a:gradFill>
      </dgm:spPr>
      <dgm:t>
        <a:bodyPr/>
        <a:lstStyle/>
        <a:p>
          <a:r>
            <a:rPr lang="ca-ES" b="1" u="sng" noProof="0" dirty="0">
              <a:solidFill>
                <a:schemeClr val="bg2">
                  <a:lumMod val="25000"/>
                </a:schemeClr>
              </a:solidFill>
              <a:latin typeface="Calibri" panose="020F0502020204030204" pitchFamily="34" charset="0"/>
            </a:rPr>
            <a:t>Comissions d’Avaluació</a:t>
          </a:r>
        </a:p>
        <a:p>
          <a:r>
            <a:rPr lang="ca-ES" b="1" noProof="0" dirty="0">
              <a:solidFill>
                <a:schemeClr val="bg2">
                  <a:lumMod val="25000"/>
                </a:schemeClr>
              </a:solidFill>
              <a:latin typeface="Calibri" panose="020F0502020204030204" pitchFamily="34" charset="0"/>
            </a:rPr>
            <a:t>Avaluen expedients </a:t>
          </a:r>
        </a:p>
      </dgm:t>
    </dgm:pt>
    <dgm:pt modelId="{C41D3E34-CA8D-4F66-84FF-A9FC1E5D1EB8}" type="parTrans" cxnId="{CB8A9CD9-4D37-4A5B-A9D7-2F3F5926E1F1}">
      <dgm:prSet/>
      <dgm:spPr/>
      <dgm:t>
        <a:bodyPr/>
        <a:lstStyle/>
        <a:p>
          <a:endParaRPr lang="es-ES">
            <a:latin typeface="Calibri" panose="020F0502020204030204" pitchFamily="34" charset="0"/>
          </a:endParaRPr>
        </a:p>
      </dgm:t>
    </dgm:pt>
    <dgm:pt modelId="{A2975162-26B6-4484-BD04-CA208910A0BB}" type="sibTrans" cxnId="{CB8A9CD9-4D37-4A5B-A9D7-2F3F5926E1F1}">
      <dgm:prSet/>
      <dgm:spPr>
        <a:ln w="25400">
          <a:solidFill>
            <a:schemeClr val="tx1"/>
          </a:solidFill>
        </a:ln>
      </dgm:spPr>
      <dgm:t>
        <a:bodyPr/>
        <a:lstStyle/>
        <a:p>
          <a:endParaRPr lang="es-ES" dirty="0">
            <a:latin typeface="Calibri" panose="020F0502020204030204" pitchFamily="34" charset="0"/>
          </a:endParaRPr>
        </a:p>
      </dgm:t>
    </dgm:pt>
    <dgm:pt modelId="{7BD00718-8085-4378-8544-0F9AE35872AF}">
      <dgm:prSet phldrT="[Texto]"/>
      <dgm:spPr>
        <a:gradFill flip="none" rotWithShape="0">
          <a:gsLst>
            <a:gs pos="0">
              <a:srgbClr val="92D050"/>
            </a:gs>
            <a:gs pos="100000">
              <a:prstClr val="white"/>
            </a:gs>
          </a:gsLst>
          <a:lin ang="16200000" scaled="1"/>
          <a:tileRect/>
        </a:gradFill>
      </dgm:spPr>
      <dgm:t>
        <a:bodyPr/>
        <a:lstStyle/>
        <a:p>
          <a:r>
            <a:rPr lang="ca-ES" b="1" u="sng" noProof="0" dirty="0">
              <a:solidFill>
                <a:schemeClr val="bg2">
                  <a:lumMod val="25000"/>
                </a:schemeClr>
              </a:solidFill>
              <a:latin typeface="Calibri" panose="020F0502020204030204" pitchFamily="34" charset="0"/>
            </a:rPr>
            <a:t>CPA</a:t>
          </a:r>
        </a:p>
        <a:p>
          <a:r>
            <a:rPr lang="ca-ES" b="1" noProof="0" dirty="0">
              <a:solidFill>
                <a:schemeClr val="bg2">
                  <a:lumMod val="25000"/>
                </a:schemeClr>
              </a:solidFill>
              <a:latin typeface="Calibri" panose="020F0502020204030204" pitchFamily="34" charset="0"/>
            </a:rPr>
            <a:t>Ratifica valoracions,  propostes de resolució i tramesa a AQU</a:t>
          </a:r>
        </a:p>
      </dgm:t>
    </dgm:pt>
    <dgm:pt modelId="{04995225-0F47-48A0-A730-5E74C32F308B}" type="parTrans" cxnId="{61FCA387-0C0E-4395-9204-B4F347B0050D}">
      <dgm:prSet/>
      <dgm:spPr/>
      <dgm:t>
        <a:bodyPr/>
        <a:lstStyle/>
        <a:p>
          <a:endParaRPr lang="es-ES">
            <a:latin typeface="Calibri" panose="020F0502020204030204" pitchFamily="34" charset="0"/>
          </a:endParaRPr>
        </a:p>
      </dgm:t>
    </dgm:pt>
    <dgm:pt modelId="{7F0A377D-EB63-43D8-82E0-D7A42FD5D528}" type="sibTrans" cxnId="{61FCA387-0C0E-4395-9204-B4F347B0050D}">
      <dgm:prSet/>
      <dgm:spPr>
        <a:ln w="25400">
          <a:solidFill>
            <a:schemeClr val="tx1"/>
          </a:solidFill>
        </a:ln>
      </dgm:spPr>
      <dgm:t>
        <a:bodyPr/>
        <a:lstStyle/>
        <a:p>
          <a:endParaRPr lang="es-ES" dirty="0">
            <a:latin typeface="Calibri" panose="020F0502020204030204" pitchFamily="34" charset="0"/>
          </a:endParaRPr>
        </a:p>
      </dgm:t>
    </dgm:pt>
    <dgm:pt modelId="{D08601D8-B1D9-4AFC-9677-5949ED197C61}">
      <dgm:prSet/>
      <dgm:spPr>
        <a:gradFill flip="none" rotWithShape="0">
          <a:gsLst>
            <a:gs pos="0">
              <a:srgbClr val="92D050"/>
            </a:gs>
            <a:gs pos="100000">
              <a:prstClr val="white"/>
            </a:gs>
          </a:gsLst>
          <a:lin ang="16200000" scaled="1"/>
          <a:tileRect/>
        </a:gradFill>
      </dgm:spPr>
      <dgm:t>
        <a:bodyPr/>
        <a:lstStyle/>
        <a:p>
          <a:r>
            <a:rPr lang="ca-ES" b="1" dirty="0">
              <a:solidFill>
                <a:schemeClr val="tx1"/>
              </a:solidFill>
              <a:latin typeface="Calibri" panose="020F0502020204030204" pitchFamily="34" charset="0"/>
            </a:rPr>
            <a:t>Comunicacions :</a:t>
          </a:r>
        </a:p>
        <a:p>
          <a:r>
            <a:rPr lang="ca-ES" b="1" dirty="0">
              <a:solidFill>
                <a:schemeClr val="tx1"/>
              </a:solidFill>
              <a:latin typeface="Calibri" panose="020F0502020204030204" pitchFamily="34" charset="0"/>
            </a:rPr>
            <a:t>1. Tot PDI</a:t>
          </a:r>
        </a:p>
        <a:p>
          <a:r>
            <a:rPr lang="ca-ES" b="1" dirty="0">
              <a:solidFill>
                <a:schemeClr val="tx1"/>
              </a:solidFill>
              <a:latin typeface="Calibri" panose="020F0502020204030204" pitchFamily="34" charset="0"/>
            </a:rPr>
            <a:t>2. PDI &gt;=5 cursos</a:t>
          </a:r>
        </a:p>
      </dgm:t>
    </dgm:pt>
    <dgm:pt modelId="{3AAAA5F0-1DF4-4C9B-99EA-3F7C837935B0}" type="parTrans" cxnId="{D75ACFD2-4CB1-4F6F-8B62-5CE58431AA5E}">
      <dgm:prSet/>
      <dgm:spPr/>
      <dgm:t>
        <a:bodyPr/>
        <a:lstStyle/>
        <a:p>
          <a:endParaRPr lang="es-ES">
            <a:latin typeface="Calibri" panose="020F0502020204030204" pitchFamily="34" charset="0"/>
          </a:endParaRPr>
        </a:p>
      </dgm:t>
    </dgm:pt>
    <dgm:pt modelId="{D586CE2B-EE08-4FA8-B18F-FC4009FFAAC5}" type="sibTrans" cxnId="{D75ACFD2-4CB1-4F6F-8B62-5CE58431AA5E}">
      <dgm:prSet/>
      <dgm:spPr>
        <a:ln w="25400">
          <a:solidFill>
            <a:schemeClr val="tx1"/>
          </a:solidFill>
        </a:ln>
      </dgm:spPr>
      <dgm:t>
        <a:bodyPr/>
        <a:lstStyle/>
        <a:p>
          <a:endParaRPr lang="es-ES" dirty="0">
            <a:latin typeface="Calibri" panose="020F0502020204030204" pitchFamily="34" charset="0"/>
          </a:endParaRPr>
        </a:p>
      </dgm:t>
    </dgm:pt>
    <dgm:pt modelId="{732C9014-058B-4215-BCBA-A2581F7FEABC}">
      <dgm:prSet/>
      <dgm:spPr>
        <a:gradFill flip="none" rotWithShape="0">
          <a:gsLst>
            <a:gs pos="0">
              <a:srgbClr val="92D050"/>
            </a:gs>
            <a:gs pos="100000">
              <a:prstClr val="white"/>
            </a:gs>
          </a:gsLst>
          <a:lin ang="16200000" scaled="1"/>
          <a:tileRect/>
        </a:gradFill>
      </dgm:spPr>
      <dgm:t>
        <a:bodyPr/>
        <a:lstStyle/>
        <a:p>
          <a:r>
            <a:rPr lang="ca-ES" b="1" dirty="0">
              <a:solidFill>
                <a:schemeClr val="bg2">
                  <a:lumMod val="25000"/>
                </a:schemeClr>
              </a:solidFill>
              <a:latin typeface="Calibri" panose="020F0502020204030204" pitchFamily="34" charset="0"/>
            </a:rPr>
            <a:t>Incorporació dades a expedient del professorat</a:t>
          </a:r>
        </a:p>
      </dgm:t>
    </dgm:pt>
    <dgm:pt modelId="{5082AB8E-F52A-408D-BCC5-B8C49D8BBD52}" type="parTrans" cxnId="{6D289668-C4D3-43E1-9E17-D4E039D2EA1E}">
      <dgm:prSet/>
      <dgm:spPr/>
      <dgm:t>
        <a:bodyPr/>
        <a:lstStyle/>
        <a:p>
          <a:endParaRPr lang="es-ES">
            <a:latin typeface="Calibri" panose="020F0502020204030204" pitchFamily="34" charset="0"/>
          </a:endParaRPr>
        </a:p>
      </dgm:t>
    </dgm:pt>
    <dgm:pt modelId="{565063F0-D6DD-4F53-A8DD-5AAE76CF7ED4}" type="sibTrans" cxnId="{6D289668-C4D3-43E1-9E17-D4E039D2EA1E}">
      <dgm:prSet/>
      <dgm:spPr/>
      <dgm:t>
        <a:bodyPr/>
        <a:lstStyle/>
        <a:p>
          <a:endParaRPr lang="es-ES">
            <a:latin typeface="Calibri" panose="020F0502020204030204" pitchFamily="34" charset="0"/>
          </a:endParaRPr>
        </a:p>
      </dgm:t>
    </dgm:pt>
    <dgm:pt modelId="{03014D74-57AC-47C6-9C0A-19D43D4B9402}" type="pres">
      <dgm:prSet presAssocID="{C43402A3-6AEE-4085-AE9A-3CF14E9C4DFD}" presName="Name0" presStyleCnt="0">
        <dgm:presLayoutVars>
          <dgm:dir/>
          <dgm:resizeHandles val="exact"/>
        </dgm:presLayoutVars>
      </dgm:prSet>
      <dgm:spPr/>
    </dgm:pt>
    <dgm:pt modelId="{28252B55-747C-45C2-985F-BAE5E7C09C3E}" type="pres">
      <dgm:prSet presAssocID="{41F260B7-08D5-4708-90A9-102012E6E86F}" presName="node" presStyleLbl="node1" presStyleIdx="0" presStyleCnt="6">
        <dgm:presLayoutVars>
          <dgm:bulletEnabled val="1"/>
        </dgm:presLayoutVars>
      </dgm:prSet>
      <dgm:spPr/>
    </dgm:pt>
    <dgm:pt modelId="{D2A2DAD8-D247-46B0-955B-06BF8277B4EB}" type="pres">
      <dgm:prSet presAssocID="{9814972F-6E87-43E8-BDAC-CE8B15D44ABE}" presName="sibTrans" presStyleLbl="sibTrans1D1" presStyleIdx="0" presStyleCnt="5"/>
      <dgm:spPr/>
    </dgm:pt>
    <dgm:pt modelId="{9A1B5581-FC32-4FCC-98A3-C9CC4802BCD5}" type="pres">
      <dgm:prSet presAssocID="{9814972F-6E87-43E8-BDAC-CE8B15D44ABE}" presName="connectorText" presStyleLbl="sibTrans1D1" presStyleIdx="0" presStyleCnt="5"/>
      <dgm:spPr/>
    </dgm:pt>
    <dgm:pt modelId="{E257F0F0-48F5-47B4-A82F-5F5975F4C6AB}" type="pres">
      <dgm:prSet presAssocID="{D08601D8-B1D9-4AFC-9677-5949ED197C61}" presName="node" presStyleLbl="node1" presStyleIdx="1" presStyleCnt="6">
        <dgm:presLayoutVars>
          <dgm:bulletEnabled val="1"/>
        </dgm:presLayoutVars>
      </dgm:prSet>
      <dgm:spPr/>
    </dgm:pt>
    <dgm:pt modelId="{302533EE-6444-4E62-AF84-1821479D3550}" type="pres">
      <dgm:prSet presAssocID="{D586CE2B-EE08-4FA8-B18F-FC4009FFAAC5}" presName="sibTrans" presStyleLbl="sibTrans1D1" presStyleIdx="1" presStyleCnt="5"/>
      <dgm:spPr/>
    </dgm:pt>
    <dgm:pt modelId="{1923FE4E-DAE2-4E82-A89E-C5A4943AAAED}" type="pres">
      <dgm:prSet presAssocID="{D586CE2B-EE08-4FA8-B18F-FC4009FFAAC5}" presName="connectorText" presStyleLbl="sibTrans1D1" presStyleIdx="1" presStyleCnt="5"/>
      <dgm:spPr/>
    </dgm:pt>
    <dgm:pt modelId="{126E2781-AF84-4417-A1EB-EA4FF40CA90D}" type="pres">
      <dgm:prSet presAssocID="{E5E2763B-CA5D-49B1-B405-931E1057CF55}" presName="node" presStyleLbl="node1" presStyleIdx="2" presStyleCnt="6">
        <dgm:presLayoutVars>
          <dgm:bulletEnabled val="1"/>
        </dgm:presLayoutVars>
      </dgm:prSet>
      <dgm:spPr/>
    </dgm:pt>
    <dgm:pt modelId="{F0928038-FB92-4E49-9E82-32ABE2E40842}" type="pres">
      <dgm:prSet presAssocID="{C2AD2CA9-80B5-411E-BBC9-9720F898D33B}" presName="sibTrans" presStyleLbl="sibTrans1D1" presStyleIdx="2" presStyleCnt="5"/>
      <dgm:spPr/>
    </dgm:pt>
    <dgm:pt modelId="{467C699A-A117-4A8C-A14C-EA8F836092D2}" type="pres">
      <dgm:prSet presAssocID="{C2AD2CA9-80B5-411E-BBC9-9720F898D33B}" presName="connectorText" presStyleLbl="sibTrans1D1" presStyleIdx="2" presStyleCnt="5"/>
      <dgm:spPr/>
    </dgm:pt>
    <dgm:pt modelId="{FDD8F2A3-2C68-4B45-A2A4-25CF3804C4D5}" type="pres">
      <dgm:prSet presAssocID="{FE5C5936-84AE-4512-9276-970DDDE1A41F}" presName="node" presStyleLbl="node1" presStyleIdx="3" presStyleCnt="6">
        <dgm:presLayoutVars>
          <dgm:bulletEnabled val="1"/>
        </dgm:presLayoutVars>
      </dgm:prSet>
      <dgm:spPr/>
    </dgm:pt>
    <dgm:pt modelId="{083E4F13-D202-4B13-AA86-071F90FE8759}" type="pres">
      <dgm:prSet presAssocID="{A2975162-26B6-4484-BD04-CA208910A0BB}" presName="sibTrans" presStyleLbl="sibTrans1D1" presStyleIdx="3" presStyleCnt="5"/>
      <dgm:spPr/>
    </dgm:pt>
    <dgm:pt modelId="{03AF1A46-996F-4455-8BFA-92DAE35AC50B}" type="pres">
      <dgm:prSet presAssocID="{A2975162-26B6-4484-BD04-CA208910A0BB}" presName="connectorText" presStyleLbl="sibTrans1D1" presStyleIdx="3" presStyleCnt="5"/>
      <dgm:spPr/>
    </dgm:pt>
    <dgm:pt modelId="{F44E03B7-40E4-4196-A44C-DF2D380266DF}" type="pres">
      <dgm:prSet presAssocID="{7BD00718-8085-4378-8544-0F9AE35872AF}" presName="node" presStyleLbl="node1" presStyleIdx="4" presStyleCnt="6">
        <dgm:presLayoutVars>
          <dgm:bulletEnabled val="1"/>
        </dgm:presLayoutVars>
      </dgm:prSet>
      <dgm:spPr/>
    </dgm:pt>
    <dgm:pt modelId="{9EBBD543-30B7-45AF-A5F8-3A4F5708765E}" type="pres">
      <dgm:prSet presAssocID="{7F0A377D-EB63-43D8-82E0-D7A42FD5D528}" presName="sibTrans" presStyleLbl="sibTrans1D1" presStyleIdx="4" presStyleCnt="5"/>
      <dgm:spPr/>
    </dgm:pt>
    <dgm:pt modelId="{020D1D93-4297-4C1F-9419-05542E73FE80}" type="pres">
      <dgm:prSet presAssocID="{7F0A377D-EB63-43D8-82E0-D7A42FD5D528}" presName="connectorText" presStyleLbl="sibTrans1D1" presStyleIdx="4" presStyleCnt="5"/>
      <dgm:spPr/>
    </dgm:pt>
    <dgm:pt modelId="{FAE15018-AB1C-43FE-B37E-CC3BCDBF4A9C}" type="pres">
      <dgm:prSet presAssocID="{732C9014-058B-4215-BCBA-A2581F7FEABC}" presName="node" presStyleLbl="node1" presStyleIdx="5" presStyleCnt="6">
        <dgm:presLayoutVars>
          <dgm:bulletEnabled val="1"/>
        </dgm:presLayoutVars>
      </dgm:prSet>
      <dgm:spPr/>
    </dgm:pt>
  </dgm:ptLst>
  <dgm:cxnLst>
    <dgm:cxn modelId="{506A3F1E-098F-486B-8457-A944C4960B04}" type="presOf" srcId="{7F0A377D-EB63-43D8-82E0-D7A42FD5D528}" destId="{9EBBD543-30B7-45AF-A5F8-3A4F5708765E}" srcOrd="0" destOrd="0" presId="urn:microsoft.com/office/officeart/2005/8/layout/bProcess3"/>
    <dgm:cxn modelId="{2A846427-5097-427C-8560-ED0112A352F5}" type="presOf" srcId="{C2AD2CA9-80B5-411E-BBC9-9720F898D33B}" destId="{F0928038-FB92-4E49-9E82-32ABE2E40842}" srcOrd="0" destOrd="0" presId="urn:microsoft.com/office/officeart/2005/8/layout/bProcess3"/>
    <dgm:cxn modelId="{5C182861-E4B8-411F-8833-9827D1810CAC}" srcId="{C43402A3-6AEE-4085-AE9A-3CF14E9C4DFD}" destId="{E5E2763B-CA5D-49B1-B405-931E1057CF55}" srcOrd="2" destOrd="0" parTransId="{6477AAF1-E207-4B2D-BB7D-75E2A738BF6A}" sibTransId="{C2AD2CA9-80B5-411E-BBC9-9720F898D33B}"/>
    <dgm:cxn modelId="{0E510363-91F1-4352-9D2A-FCCFD4C31EA1}" type="presOf" srcId="{9814972F-6E87-43E8-BDAC-CE8B15D44ABE}" destId="{9A1B5581-FC32-4FCC-98A3-C9CC4802BCD5}" srcOrd="1" destOrd="0" presId="urn:microsoft.com/office/officeart/2005/8/layout/bProcess3"/>
    <dgm:cxn modelId="{77565E46-C4E3-466A-AA00-1E47A0F2815D}" type="presOf" srcId="{FE5C5936-84AE-4512-9276-970DDDE1A41F}" destId="{FDD8F2A3-2C68-4B45-A2A4-25CF3804C4D5}" srcOrd="0" destOrd="0" presId="urn:microsoft.com/office/officeart/2005/8/layout/bProcess3"/>
    <dgm:cxn modelId="{6D289668-C4D3-43E1-9E17-D4E039D2EA1E}" srcId="{C43402A3-6AEE-4085-AE9A-3CF14E9C4DFD}" destId="{732C9014-058B-4215-BCBA-A2581F7FEABC}" srcOrd="5" destOrd="0" parTransId="{5082AB8E-F52A-408D-BCC5-B8C49D8BBD52}" sibTransId="{565063F0-D6DD-4F53-A8DD-5AAE76CF7ED4}"/>
    <dgm:cxn modelId="{1450084A-F653-416C-8541-7442E1356309}" type="presOf" srcId="{C2AD2CA9-80B5-411E-BBC9-9720F898D33B}" destId="{467C699A-A117-4A8C-A14C-EA8F836092D2}" srcOrd="1" destOrd="0" presId="urn:microsoft.com/office/officeart/2005/8/layout/bProcess3"/>
    <dgm:cxn modelId="{AA8C8D6C-1312-4222-BF7A-564D65502FA3}" type="presOf" srcId="{7BD00718-8085-4378-8544-0F9AE35872AF}" destId="{F44E03B7-40E4-4196-A44C-DF2D380266DF}" srcOrd="0" destOrd="0" presId="urn:microsoft.com/office/officeart/2005/8/layout/bProcess3"/>
    <dgm:cxn modelId="{C6F90171-3D90-45A2-AF0B-C856CCA8187B}" type="presOf" srcId="{E5E2763B-CA5D-49B1-B405-931E1057CF55}" destId="{126E2781-AF84-4417-A1EB-EA4FF40CA90D}" srcOrd="0" destOrd="0" presId="urn:microsoft.com/office/officeart/2005/8/layout/bProcess3"/>
    <dgm:cxn modelId="{3642FE74-C0A3-49EC-9E94-2FCD18502D17}" type="presOf" srcId="{41F260B7-08D5-4708-90A9-102012E6E86F}" destId="{28252B55-747C-45C2-985F-BAE5E7C09C3E}" srcOrd="0" destOrd="0" presId="urn:microsoft.com/office/officeart/2005/8/layout/bProcess3"/>
    <dgm:cxn modelId="{CC001375-F12B-4AE2-90C8-C6FBCDBDBECA}" type="presOf" srcId="{D586CE2B-EE08-4FA8-B18F-FC4009FFAAC5}" destId="{302533EE-6444-4E62-AF84-1821479D3550}" srcOrd="0" destOrd="0" presId="urn:microsoft.com/office/officeart/2005/8/layout/bProcess3"/>
    <dgm:cxn modelId="{0BFE617B-73F0-47F2-8A01-159E8868897F}" type="presOf" srcId="{732C9014-058B-4215-BCBA-A2581F7FEABC}" destId="{FAE15018-AB1C-43FE-B37E-CC3BCDBF4A9C}" srcOrd="0" destOrd="0" presId="urn:microsoft.com/office/officeart/2005/8/layout/bProcess3"/>
    <dgm:cxn modelId="{2B78CD7B-65D8-4C9D-829F-CAF777C35777}" type="presOf" srcId="{9814972F-6E87-43E8-BDAC-CE8B15D44ABE}" destId="{D2A2DAD8-D247-46B0-955B-06BF8277B4EB}" srcOrd="0" destOrd="0" presId="urn:microsoft.com/office/officeart/2005/8/layout/bProcess3"/>
    <dgm:cxn modelId="{B824E57B-A3DB-4A70-B6B1-8D89C774FA99}" srcId="{C43402A3-6AEE-4085-AE9A-3CF14E9C4DFD}" destId="{41F260B7-08D5-4708-90A9-102012E6E86F}" srcOrd="0" destOrd="0" parTransId="{65A9CCAB-5459-4CD2-91C5-BFF1AFD30F37}" sibTransId="{9814972F-6E87-43E8-BDAC-CE8B15D44ABE}"/>
    <dgm:cxn modelId="{61FCA387-0C0E-4395-9204-B4F347B0050D}" srcId="{C43402A3-6AEE-4085-AE9A-3CF14E9C4DFD}" destId="{7BD00718-8085-4378-8544-0F9AE35872AF}" srcOrd="4" destOrd="0" parTransId="{04995225-0F47-48A0-A730-5E74C32F308B}" sibTransId="{7F0A377D-EB63-43D8-82E0-D7A42FD5D528}"/>
    <dgm:cxn modelId="{2E27D492-9EA4-4F13-BF92-9D6421EC0325}" type="presOf" srcId="{A2975162-26B6-4484-BD04-CA208910A0BB}" destId="{083E4F13-D202-4B13-AA86-071F90FE8759}" srcOrd="0" destOrd="0" presId="urn:microsoft.com/office/officeart/2005/8/layout/bProcess3"/>
    <dgm:cxn modelId="{3B7C2EC7-FA37-4262-847B-67E1F97CE6A5}" type="presOf" srcId="{A2975162-26B6-4484-BD04-CA208910A0BB}" destId="{03AF1A46-996F-4455-8BFA-92DAE35AC50B}" srcOrd="1" destOrd="0" presId="urn:microsoft.com/office/officeart/2005/8/layout/bProcess3"/>
    <dgm:cxn modelId="{63366FD2-6589-44E3-B520-E7E96393C802}" type="presOf" srcId="{C43402A3-6AEE-4085-AE9A-3CF14E9C4DFD}" destId="{03014D74-57AC-47C6-9C0A-19D43D4B9402}" srcOrd="0" destOrd="0" presId="urn:microsoft.com/office/officeart/2005/8/layout/bProcess3"/>
    <dgm:cxn modelId="{D75ACFD2-4CB1-4F6F-8B62-5CE58431AA5E}" srcId="{C43402A3-6AEE-4085-AE9A-3CF14E9C4DFD}" destId="{D08601D8-B1D9-4AFC-9677-5949ED197C61}" srcOrd="1" destOrd="0" parTransId="{3AAAA5F0-1DF4-4C9B-99EA-3F7C837935B0}" sibTransId="{D586CE2B-EE08-4FA8-B18F-FC4009FFAAC5}"/>
    <dgm:cxn modelId="{CB8A9CD9-4D37-4A5B-A9D7-2F3F5926E1F1}" srcId="{C43402A3-6AEE-4085-AE9A-3CF14E9C4DFD}" destId="{FE5C5936-84AE-4512-9276-970DDDE1A41F}" srcOrd="3" destOrd="0" parTransId="{C41D3E34-CA8D-4F66-84FF-A9FC1E5D1EB8}" sibTransId="{A2975162-26B6-4484-BD04-CA208910A0BB}"/>
    <dgm:cxn modelId="{3244CBD9-FB17-4671-9200-C8AC3159FB4E}" type="presOf" srcId="{D08601D8-B1D9-4AFC-9677-5949ED197C61}" destId="{E257F0F0-48F5-47B4-A82F-5F5975F4C6AB}" srcOrd="0" destOrd="0" presId="urn:microsoft.com/office/officeart/2005/8/layout/bProcess3"/>
    <dgm:cxn modelId="{22C0D2E9-18B5-486B-92B9-7F8A11B7301E}" type="presOf" srcId="{D586CE2B-EE08-4FA8-B18F-FC4009FFAAC5}" destId="{1923FE4E-DAE2-4E82-A89E-C5A4943AAAED}" srcOrd="1" destOrd="0" presId="urn:microsoft.com/office/officeart/2005/8/layout/bProcess3"/>
    <dgm:cxn modelId="{F841FBFF-45D0-41EC-A497-B38E6363A684}" type="presOf" srcId="{7F0A377D-EB63-43D8-82E0-D7A42FD5D528}" destId="{020D1D93-4297-4C1F-9419-05542E73FE80}" srcOrd="1" destOrd="0" presId="urn:microsoft.com/office/officeart/2005/8/layout/bProcess3"/>
    <dgm:cxn modelId="{EBEBA2B9-9B9F-4FD0-9022-21A4B74FE462}" type="presParOf" srcId="{03014D74-57AC-47C6-9C0A-19D43D4B9402}" destId="{28252B55-747C-45C2-985F-BAE5E7C09C3E}" srcOrd="0" destOrd="0" presId="urn:microsoft.com/office/officeart/2005/8/layout/bProcess3"/>
    <dgm:cxn modelId="{7BE86C7B-9BC0-4A00-A619-1A19151075E7}" type="presParOf" srcId="{03014D74-57AC-47C6-9C0A-19D43D4B9402}" destId="{D2A2DAD8-D247-46B0-955B-06BF8277B4EB}" srcOrd="1" destOrd="0" presId="urn:microsoft.com/office/officeart/2005/8/layout/bProcess3"/>
    <dgm:cxn modelId="{8D4882A2-1CE6-4CFA-8B18-2D38E7F1FD54}" type="presParOf" srcId="{D2A2DAD8-D247-46B0-955B-06BF8277B4EB}" destId="{9A1B5581-FC32-4FCC-98A3-C9CC4802BCD5}" srcOrd="0" destOrd="0" presId="urn:microsoft.com/office/officeart/2005/8/layout/bProcess3"/>
    <dgm:cxn modelId="{7F6ABFFA-1881-4A92-AB16-42AC8F0DFFDA}" type="presParOf" srcId="{03014D74-57AC-47C6-9C0A-19D43D4B9402}" destId="{E257F0F0-48F5-47B4-A82F-5F5975F4C6AB}" srcOrd="2" destOrd="0" presId="urn:microsoft.com/office/officeart/2005/8/layout/bProcess3"/>
    <dgm:cxn modelId="{972BB731-52F3-4862-A7E6-FB61C8529F7F}" type="presParOf" srcId="{03014D74-57AC-47C6-9C0A-19D43D4B9402}" destId="{302533EE-6444-4E62-AF84-1821479D3550}" srcOrd="3" destOrd="0" presId="urn:microsoft.com/office/officeart/2005/8/layout/bProcess3"/>
    <dgm:cxn modelId="{3698CB67-B0F2-43B8-859D-F2FD35252A5F}" type="presParOf" srcId="{302533EE-6444-4E62-AF84-1821479D3550}" destId="{1923FE4E-DAE2-4E82-A89E-C5A4943AAAED}" srcOrd="0" destOrd="0" presId="urn:microsoft.com/office/officeart/2005/8/layout/bProcess3"/>
    <dgm:cxn modelId="{8461622E-841B-4D15-8C58-BED501184476}" type="presParOf" srcId="{03014D74-57AC-47C6-9C0A-19D43D4B9402}" destId="{126E2781-AF84-4417-A1EB-EA4FF40CA90D}" srcOrd="4" destOrd="0" presId="urn:microsoft.com/office/officeart/2005/8/layout/bProcess3"/>
    <dgm:cxn modelId="{B78D7D36-7D95-45B2-A407-26B727EB2FED}" type="presParOf" srcId="{03014D74-57AC-47C6-9C0A-19D43D4B9402}" destId="{F0928038-FB92-4E49-9E82-32ABE2E40842}" srcOrd="5" destOrd="0" presId="urn:microsoft.com/office/officeart/2005/8/layout/bProcess3"/>
    <dgm:cxn modelId="{E73DD73D-2BFA-4EEC-B67B-811DDA6C01C5}" type="presParOf" srcId="{F0928038-FB92-4E49-9E82-32ABE2E40842}" destId="{467C699A-A117-4A8C-A14C-EA8F836092D2}" srcOrd="0" destOrd="0" presId="urn:microsoft.com/office/officeart/2005/8/layout/bProcess3"/>
    <dgm:cxn modelId="{2A244D23-83CA-4DB8-AD38-0E1D003FF278}" type="presParOf" srcId="{03014D74-57AC-47C6-9C0A-19D43D4B9402}" destId="{FDD8F2A3-2C68-4B45-A2A4-25CF3804C4D5}" srcOrd="6" destOrd="0" presId="urn:microsoft.com/office/officeart/2005/8/layout/bProcess3"/>
    <dgm:cxn modelId="{A04056DF-6DDE-4355-9817-DB8F7A8797FB}" type="presParOf" srcId="{03014D74-57AC-47C6-9C0A-19D43D4B9402}" destId="{083E4F13-D202-4B13-AA86-071F90FE8759}" srcOrd="7" destOrd="0" presId="urn:microsoft.com/office/officeart/2005/8/layout/bProcess3"/>
    <dgm:cxn modelId="{51F4F7C7-CDE8-457C-8733-07DB483BD1E6}" type="presParOf" srcId="{083E4F13-D202-4B13-AA86-071F90FE8759}" destId="{03AF1A46-996F-4455-8BFA-92DAE35AC50B}" srcOrd="0" destOrd="0" presId="urn:microsoft.com/office/officeart/2005/8/layout/bProcess3"/>
    <dgm:cxn modelId="{71376E25-BD32-49B5-A8E6-A3466DCA083E}" type="presParOf" srcId="{03014D74-57AC-47C6-9C0A-19D43D4B9402}" destId="{F44E03B7-40E4-4196-A44C-DF2D380266DF}" srcOrd="8" destOrd="0" presId="urn:microsoft.com/office/officeart/2005/8/layout/bProcess3"/>
    <dgm:cxn modelId="{BFA4BFD7-DA6F-4A51-9183-095787DDB7F3}" type="presParOf" srcId="{03014D74-57AC-47C6-9C0A-19D43D4B9402}" destId="{9EBBD543-30B7-45AF-A5F8-3A4F5708765E}" srcOrd="9" destOrd="0" presId="urn:microsoft.com/office/officeart/2005/8/layout/bProcess3"/>
    <dgm:cxn modelId="{AB6031E0-96AB-45B0-985E-CE3AC030E6A3}" type="presParOf" srcId="{9EBBD543-30B7-45AF-A5F8-3A4F5708765E}" destId="{020D1D93-4297-4C1F-9419-05542E73FE80}" srcOrd="0" destOrd="0" presId="urn:microsoft.com/office/officeart/2005/8/layout/bProcess3"/>
    <dgm:cxn modelId="{F30C3769-2E38-47A9-B53B-8A48C60E3132}" type="presParOf" srcId="{03014D74-57AC-47C6-9C0A-19D43D4B9402}" destId="{FAE15018-AB1C-43FE-B37E-CC3BCDBF4A9C}" srcOrd="10" destOrd="0" presId="urn:microsoft.com/office/officeart/2005/8/layout/bProcess3"/>
  </dgm:cxnLst>
  <dgm:bg>
    <a:noFill/>
  </dgm:bg>
  <dgm:whole>
    <a:ln w="25400"/>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50000"/>
          </a:schemeClr>
        </a:solidFill>
      </dgm:spPr>
      <dgm:t>
        <a:bodyPr/>
        <a:lstStyle/>
        <a:p>
          <a:r>
            <a:rPr lang="ca-ES" b="1"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bg1">
            <a:lumMod val="75000"/>
          </a:schemeClr>
        </a:solidFill>
      </dgm:spPr>
      <dgm:t>
        <a:bodyPr/>
        <a:lstStyle/>
        <a:p>
          <a:r>
            <a:rPr lang="ca-ES" b="0"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bg1">
            <a:lumMod val="50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bg1">
            <a:lumMod val="50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bg1">
            <a:lumMod val="50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bg1">
            <a:lumMod val="50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bg1">
            <a:lumMod val="50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50000"/>
          </a:schemeClr>
        </a:solidFill>
      </dgm:spPr>
      <dgm:t>
        <a:bodyPr/>
        <a:lstStyle/>
        <a:p>
          <a:r>
            <a:rPr lang="ca-ES" b="1"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bg1">
            <a:lumMod val="50000"/>
          </a:schemeClr>
        </a:solidFill>
      </dgm:spPr>
      <dgm:t>
        <a:bodyPr/>
        <a:lstStyle/>
        <a:p>
          <a:r>
            <a:rPr lang="ca-ES" b="1"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bg1">
            <a:lumMod val="75000"/>
          </a:schemeClr>
        </a:solidFill>
      </dgm:spPr>
      <dgm:t>
        <a:bodyPr/>
        <a:lstStyle/>
        <a:p>
          <a:r>
            <a:rPr lang="ca-ES" b="0"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50000"/>
          </a:schemeClr>
        </a:solidFill>
      </dgm:spPr>
      <dgm:t>
        <a:bodyPr/>
        <a:lstStyle/>
        <a:p>
          <a:r>
            <a:rPr lang="ca-ES" b="1" noProof="0" dirty="0"/>
            <a:t>Dedicació</a:t>
          </a:r>
        </a:p>
        <a:p>
          <a:r>
            <a:rPr lang="ca-ES" b="1"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75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50000"/>
          </a:schemeClr>
        </a:solidFill>
      </dgm:spPr>
      <dgm:t>
        <a:bodyPr/>
        <a:lstStyle/>
        <a:p>
          <a:r>
            <a:rPr lang="ca-ES" b="1" noProof="0" dirty="0"/>
            <a:t>Autoavaluació</a:t>
          </a:r>
        </a:p>
        <a:p>
          <a:r>
            <a:rPr lang="ca-ES" b="1"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75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50000"/>
          </a:schemeClr>
        </a:solidFill>
      </dgm:spPr>
      <dgm:t>
        <a:bodyPr/>
        <a:lstStyle/>
        <a:p>
          <a:r>
            <a:rPr lang="ca-ES" b="1"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75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50000"/>
          </a:schemeClr>
        </a:solidFill>
      </dgm:spPr>
      <dgm:t>
        <a:bodyPr/>
        <a:lstStyle/>
        <a:p>
          <a:r>
            <a:rPr lang="ca-ES" b="1"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75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50000"/>
          </a:schemeClr>
        </a:solidFill>
      </dgm:spPr>
      <dgm:t>
        <a:bodyPr/>
        <a:lstStyle/>
        <a:p>
          <a:r>
            <a:rPr lang="ca-ES" b="1"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75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50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50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custLinFactX="-712" custLinFactNeighborX="-100000" custLinFactNeighborY="1918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50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custLinFactX="-712" custLinFactNeighborX="-100000" custLinFactNeighborY="1918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50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50000"/>
          </a:schemeClr>
        </a:solidFill>
      </dgm:spPr>
      <dgm:t>
        <a:bodyPr/>
        <a:lstStyle/>
        <a:p>
          <a:r>
            <a:rPr lang="ca-ES" b="1"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50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bg1">
            <a:lumMod val="75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bg1">
            <a:lumMod val="50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50000"/>
          </a:schemeClr>
        </a:solidFill>
      </dgm:spPr>
      <dgm:t>
        <a:bodyPr/>
        <a:lstStyle/>
        <a:p>
          <a:r>
            <a:rPr lang="ca-ES" b="1"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bg1">
            <a:lumMod val="75000"/>
          </a:schemeClr>
        </a:solidFill>
      </dgm:spPr>
      <dgm:t>
        <a:bodyPr/>
        <a:lstStyle/>
        <a:p>
          <a:r>
            <a:rPr lang="ca-ES" b="0"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bg1">
            <a:lumMod val="50000"/>
          </a:schemeClr>
        </a:solidFill>
      </dgm:spPr>
      <dgm:t>
        <a:bodyPr/>
        <a:lstStyle/>
        <a:p>
          <a:r>
            <a:rPr lang="ca-ES" b="1"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50000"/>
          </a:schemeClr>
        </a:solidFill>
      </dgm:spPr>
      <dgm:t>
        <a:bodyPr/>
        <a:lstStyle/>
        <a:p>
          <a:r>
            <a:rPr lang="ca-ES" b="1" noProof="0"/>
            <a:t>Situació contractual</a:t>
          </a:r>
          <a:endParaRPr lang="ca-ES" b="1" noProof="0" dirty="0"/>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Cursos per avaluar</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2F2A06C4-19EE-41A8-B7C4-14A9C30F4E23}">
      <dgm:prSet phldrT="[Texto]"/>
      <dgm:spPr>
        <a:solidFill>
          <a:schemeClr val="bg1">
            <a:lumMod val="75000"/>
          </a:schemeClr>
        </a:solidFill>
      </dgm:spPr>
      <dgm:t>
        <a:bodyPr/>
        <a:lstStyle/>
        <a:p>
          <a:r>
            <a:rPr lang="ca-ES" b="0" noProof="0" dirty="0"/>
            <a:t>Docència mínima</a:t>
          </a:r>
        </a:p>
      </dgm:t>
    </dgm:pt>
    <dgm:pt modelId="{18B42DDE-B095-44F6-8287-85C5E2585A35}" type="parTrans" cxnId="{3B9EB455-58E5-40BD-98F9-AE1F27783063}">
      <dgm:prSet/>
      <dgm:spPr/>
      <dgm:t>
        <a:bodyPr/>
        <a:lstStyle/>
        <a:p>
          <a:endParaRPr lang="es-ES"/>
        </a:p>
      </dgm:t>
    </dgm:pt>
    <dgm:pt modelId="{7915AE2E-A0EE-4C5C-BEB9-2EB03A93C4AC}" type="sibTrans" cxnId="{3B9EB455-58E5-40BD-98F9-AE1F27783063}">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3083">
        <dgm:presLayoutVars>
          <dgm:bulletEnabled val="1"/>
        </dgm:presLayoutVars>
      </dgm:prSet>
      <dgm:spPr/>
    </dgm:pt>
    <dgm:pt modelId="{A9781B99-941C-4ABE-89E7-D992C094F263}" type="pres">
      <dgm:prSet presAssocID="{0035E850-74C0-4696-9320-390CE025BBD2}" presName="parSpace" presStyleCnt="0"/>
      <dgm:spPr/>
    </dgm:pt>
    <dgm:pt modelId="{FDA08037-1177-4280-8C21-3223730CC46E}" type="pres">
      <dgm:prSet presAssocID="{9BC3ECD8-D57A-491F-8740-7633C79EE973}" presName="parTxOnly" presStyleLbl="node1" presStyleIdx="1" presStyleCnt="3" custScaleX="119165">
        <dgm:presLayoutVars>
          <dgm:bulletEnabled val="1"/>
        </dgm:presLayoutVars>
      </dgm:prSet>
      <dgm:spPr/>
    </dgm:pt>
    <dgm:pt modelId="{AE845EAB-4CED-4205-9C65-A048A09F69C3}" type="pres">
      <dgm:prSet presAssocID="{2F57F302-2542-4193-A3BE-6500560950A2}" presName="parSpace" presStyleCnt="0"/>
      <dgm:spPr/>
    </dgm:pt>
    <dgm:pt modelId="{D624763A-01F9-4905-956C-B58AB13A1899}" type="pres">
      <dgm:prSet presAssocID="{2F2A06C4-19EE-41A8-B7C4-14A9C30F4E2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9C737-534B-4F9F-8037-EFA987F9C8DD}" type="presOf" srcId="{2F2A06C4-19EE-41A8-B7C4-14A9C30F4E23}" destId="{D624763A-01F9-4905-956C-B58AB13A1899}" srcOrd="0" destOrd="0" presId="urn:microsoft.com/office/officeart/2005/8/layout/hChevron3"/>
    <dgm:cxn modelId="{E36D7A62-312B-46E3-B92C-FBA43C08E3CE}" srcId="{1068800E-F1DE-410D-B129-5B6903489F7B}" destId="{9BC3ECD8-D57A-491F-8740-7633C79EE973}" srcOrd="1"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3B9EB455-58E5-40BD-98F9-AE1F27783063}" srcId="{1068800E-F1DE-410D-B129-5B6903489F7B}" destId="{2F2A06C4-19EE-41A8-B7C4-14A9C30F4E23}" srcOrd="2" destOrd="0" parTransId="{18B42DDE-B095-44F6-8287-85C5E2585A35}" sibTransId="{7915AE2E-A0EE-4C5C-BEB9-2EB03A93C4AC}"/>
    <dgm:cxn modelId="{9E4B5D8A-8EF0-475A-AB56-DAC995446F66}" type="presOf" srcId="{1068800E-F1DE-410D-B129-5B6903489F7B}" destId="{E685D472-B45F-48A9-BA45-25A71E550034}"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3E72615C-EA01-4438-BE98-B9ACA4930142}" type="presParOf" srcId="{E685D472-B45F-48A9-BA45-25A71E550034}" destId="{FDA08037-1177-4280-8C21-3223730CC46E}" srcOrd="2" destOrd="0" presId="urn:microsoft.com/office/officeart/2005/8/layout/hChevron3"/>
    <dgm:cxn modelId="{4F17B5CE-E292-479D-B940-031E618A6C0C}" type="presParOf" srcId="{E685D472-B45F-48A9-BA45-25A71E550034}" destId="{AE845EAB-4CED-4205-9C65-A048A09F69C3}" srcOrd="3" destOrd="0" presId="urn:microsoft.com/office/officeart/2005/8/layout/hChevron3"/>
    <dgm:cxn modelId="{DA440C60-5385-45F5-B696-8590E546C5A8}" type="presParOf" srcId="{E685D472-B45F-48A9-BA45-25A71E550034}" destId="{D624763A-01F9-4905-956C-B58AB13A1899}"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Qui es pot presentar</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9BC3ECD8-D57A-491F-8740-7633C79EE973}">
      <dgm:prSet phldrT="[Texto]"/>
      <dgm:spPr>
        <a:solidFill>
          <a:schemeClr val="bg1">
            <a:lumMod val="50000"/>
          </a:schemeClr>
        </a:solidFill>
      </dgm:spPr>
      <dgm:t>
        <a:bodyPr/>
        <a:lstStyle/>
        <a:p>
          <a:r>
            <a:rPr lang="ca-ES" b="1" noProof="0" dirty="0"/>
            <a:t>Cursos per avaluar</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2F2A06C4-19EE-41A8-B7C4-14A9C30F4E23}">
      <dgm:prSet phldrT="[Texto]"/>
      <dgm:spPr>
        <a:solidFill>
          <a:schemeClr val="bg1">
            <a:lumMod val="75000"/>
          </a:schemeClr>
        </a:solidFill>
      </dgm:spPr>
      <dgm:t>
        <a:bodyPr/>
        <a:lstStyle/>
        <a:p>
          <a:r>
            <a:rPr lang="ca-ES" b="0" noProof="0" dirty="0"/>
            <a:t>Docència mínima</a:t>
          </a:r>
        </a:p>
      </dgm:t>
    </dgm:pt>
    <dgm:pt modelId="{18B42DDE-B095-44F6-8287-85C5E2585A35}" type="parTrans" cxnId="{3B9EB455-58E5-40BD-98F9-AE1F27783063}">
      <dgm:prSet/>
      <dgm:spPr/>
      <dgm:t>
        <a:bodyPr/>
        <a:lstStyle/>
        <a:p>
          <a:endParaRPr lang="es-ES"/>
        </a:p>
      </dgm:t>
    </dgm:pt>
    <dgm:pt modelId="{7915AE2E-A0EE-4C5C-BEB9-2EB03A93C4AC}" type="sibTrans" cxnId="{3B9EB455-58E5-40BD-98F9-AE1F27783063}">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3083">
        <dgm:presLayoutVars>
          <dgm:bulletEnabled val="1"/>
        </dgm:presLayoutVars>
      </dgm:prSet>
      <dgm:spPr/>
    </dgm:pt>
    <dgm:pt modelId="{A9781B99-941C-4ABE-89E7-D992C094F263}" type="pres">
      <dgm:prSet presAssocID="{0035E850-74C0-4696-9320-390CE025BBD2}" presName="parSpace" presStyleCnt="0"/>
      <dgm:spPr/>
    </dgm:pt>
    <dgm:pt modelId="{FDA08037-1177-4280-8C21-3223730CC46E}" type="pres">
      <dgm:prSet presAssocID="{9BC3ECD8-D57A-491F-8740-7633C79EE973}" presName="parTxOnly" presStyleLbl="node1" presStyleIdx="1" presStyleCnt="3" custScaleX="119165">
        <dgm:presLayoutVars>
          <dgm:bulletEnabled val="1"/>
        </dgm:presLayoutVars>
      </dgm:prSet>
      <dgm:spPr/>
    </dgm:pt>
    <dgm:pt modelId="{AE845EAB-4CED-4205-9C65-A048A09F69C3}" type="pres">
      <dgm:prSet presAssocID="{2F57F302-2542-4193-A3BE-6500560950A2}" presName="parSpace" presStyleCnt="0"/>
      <dgm:spPr/>
    </dgm:pt>
    <dgm:pt modelId="{D624763A-01F9-4905-956C-B58AB13A1899}" type="pres">
      <dgm:prSet presAssocID="{2F2A06C4-19EE-41A8-B7C4-14A9C30F4E2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9C737-534B-4F9F-8037-EFA987F9C8DD}" type="presOf" srcId="{2F2A06C4-19EE-41A8-B7C4-14A9C30F4E23}" destId="{D624763A-01F9-4905-956C-B58AB13A1899}" srcOrd="0" destOrd="0" presId="urn:microsoft.com/office/officeart/2005/8/layout/hChevron3"/>
    <dgm:cxn modelId="{E36D7A62-312B-46E3-B92C-FBA43C08E3CE}" srcId="{1068800E-F1DE-410D-B129-5B6903489F7B}" destId="{9BC3ECD8-D57A-491F-8740-7633C79EE973}" srcOrd="1"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3B9EB455-58E5-40BD-98F9-AE1F27783063}" srcId="{1068800E-F1DE-410D-B129-5B6903489F7B}" destId="{2F2A06C4-19EE-41A8-B7C4-14A9C30F4E23}" srcOrd="2" destOrd="0" parTransId="{18B42DDE-B095-44F6-8287-85C5E2585A35}" sibTransId="{7915AE2E-A0EE-4C5C-BEB9-2EB03A93C4AC}"/>
    <dgm:cxn modelId="{9E4B5D8A-8EF0-475A-AB56-DAC995446F66}" type="presOf" srcId="{1068800E-F1DE-410D-B129-5B6903489F7B}" destId="{E685D472-B45F-48A9-BA45-25A71E550034}"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3E72615C-EA01-4438-BE98-B9ACA4930142}" type="presParOf" srcId="{E685D472-B45F-48A9-BA45-25A71E550034}" destId="{FDA08037-1177-4280-8C21-3223730CC46E}" srcOrd="2" destOrd="0" presId="urn:microsoft.com/office/officeart/2005/8/layout/hChevron3"/>
    <dgm:cxn modelId="{4F17B5CE-E292-479D-B940-031E618A6C0C}" type="presParOf" srcId="{E685D472-B45F-48A9-BA45-25A71E550034}" destId="{AE845EAB-4CED-4205-9C65-A048A09F69C3}" srcOrd="3" destOrd="0" presId="urn:microsoft.com/office/officeart/2005/8/layout/hChevron3"/>
    <dgm:cxn modelId="{DA440C60-5385-45F5-B696-8590E546C5A8}" type="presParOf" srcId="{E685D472-B45F-48A9-BA45-25A71E550034}" destId="{D624763A-01F9-4905-956C-B58AB13A1899}"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Qui es pot presentar</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9BC3ECD8-D57A-491F-8740-7633C79EE973}">
      <dgm:prSet phldrT="[Texto]"/>
      <dgm:spPr>
        <a:solidFill>
          <a:schemeClr val="bg1">
            <a:lumMod val="50000"/>
          </a:schemeClr>
        </a:solidFill>
      </dgm:spPr>
      <dgm:t>
        <a:bodyPr/>
        <a:lstStyle/>
        <a:p>
          <a:r>
            <a:rPr lang="ca-ES" b="1" noProof="0" dirty="0"/>
            <a:t>Cursos per avaluar</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2F2A06C4-19EE-41A8-B7C4-14A9C30F4E23}">
      <dgm:prSet phldrT="[Texto]"/>
      <dgm:spPr>
        <a:solidFill>
          <a:schemeClr val="bg1">
            <a:lumMod val="75000"/>
          </a:schemeClr>
        </a:solidFill>
      </dgm:spPr>
      <dgm:t>
        <a:bodyPr/>
        <a:lstStyle/>
        <a:p>
          <a:r>
            <a:rPr lang="ca-ES" b="0" noProof="0" dirty="0"/>
            <a:t>Docència mínima</a:t>
          </a:r>
        </a:p>
      </dgm:t>
    </dgm:pt>
    <dgm:pt modelId="{18B42DDE-B095-44F6-8287-85C5E2585A35}" type="parTrans" cxnId="{3B9EB455-58E5-40BD-98F9-AE1F27783063}">
      <dgm:prSet/>
      <dgm:spPr/>
      <dgm:t>
        <a:bodyPr/>
        <a:lstStyle/>
        <a:p>
          <a:endParaRPr lang="es-ES"/>
        </a:p>
      </dgm:t>
    </dgm:pt>
    <dgm:pt modelId="{7915AE2E-A0EE-4C5C-BEB9-2EB03A93C4AC}" type="sibTrans" cxnId="{3B9EB455-58E5-40BD-98F9-AE1F27783063}">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3083">
        <dgm:presLayoutVars>
          <dgm:bulletEnabled val="1"/>
        </dgm:presLayoutVars>
      </dgm:prSet>
      <dgm:spPr/>
    </dgm:pt>
    <dgm:pt modelId="{A9781B99-941C-4ABE-89E7-D992C094F263}" type="pres">
      <dgm:prSet presAssocID="{0035E850-74C0-4696-9320-390CE025BBD2}" presName="parSpace" presStyleCnt="0"/>
      <dgm:spPr/>
    </dgm:pt>
    <dgm:pt modelId="{FDA08037-1177-4280-8C21-3223730CC46E}" type="pres">
      <dgm:prSet presAssocID="{9BC3ECD8-D57A-491F-8740-7633C79EE973}" presName="parTxOnly" presStyleLbl="node1" presStyleIdx="1" presStyleCnt="3" custScaleX="119165">
        <dgm:presLayoutVars>
          <dgm:bulletEnabled val="1"/>
        </dgm:presLayoutVars>
      </dgm:prSet>
      <dgm:spPr/>
    </dgm:pt>
    <dgm:pt modelId="{AE845EAB-4CED-4205-9C65-A048A09F69C3}" type="pres">
      <dgm:prSet presAssocID="{2F57F302-2542-4193-A3BE-6500560950A2}" presName="parSpace" presStyleCnt="0"/>
      <dgm:spPr/>
    </dgm:pt>
    <dgm:pt modelId="{D624763A-01F9-4905-956C-B58AB13A1899}" type="pres">
      <dgm:prSet presAssocID="{2F2A06C4-19EE-41A8-B7C4-14A9C30F4E2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9C737-534B-4F9F-8037-EFA987F9C8DD}" type="presOf" srcId="{2F2A06C4-19EE-41A8-B7C4-14A9C30F4E23}" destId="{D624763A-01F9-4905-956C-B58AB13A1899}" srcOrd="0" destOrd="0" presId="urn:microsoft.com/office/officeart/2005/8/layout/hChevron3"/>
    <dgm:cxn modelId="{E36D7A62-312B-46E3-B92C-FBA43C08E3CE}" srcId="{1068800E-F1DE-410D-B129-5B6903489F7B}" destId="{9BC3ECD8-D57A-491F-8740-7633C79EE973}" srcOrd="1"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3B9EB455-58E5-40BD-98F9-AE1F27783063}" srcId="{1068800E-F1DE-410D-B129-5B6903489F7B}" destId="{2F2A06C4-19EE-41A8-B7C4-14A9C30F4E23}" srcOrd="2" destOrd="0" parTransId="{18B42DDE-B095-44F6-8287-85C5E2585A35}" sibTransId="{7915AE2E-A0EE-4C5C-BEB9-2EB03A93C4AC}"/>
    <dgm:cxn modelId="{9E4B5D8A-8EF0-475A-AB56-DAC995446F66}" type="presOf" srcId="{1068800E-F1DE-410D-B129-5B6903489F7B}" destId="{E685D472-B45F-48A9-BA45-25A71E550034}"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3E72615C-EA01-4438-BE98-B9ACA4930142}" type="presParOf" srcId="{E685D472-B45F-48A9-BA45-25A71E550034}" destId="{FDA08037-1177-4280-8C21-3223730CC46E}" srcOrd="2" destOrd="0" presId="urn:microsoft.com/office/officeart/2005/8/layout/hChevron3"/>
    <dgm:cxn modelId="{4F17B5CE-E292-479D-B940-031E618A6C0C}" type="presParOf" srcId="{E685D472-B45F-48A9-BA45-25A71E550034}" destId="{AE845EAB-4CED-4205-9C65-A048A09F69C3}" srcOrd="3" destOrd="0" presId="urn:microsoft.com/office/officeart/2005/8/layout/hChevron3"/>
    <dgm:cxn modelId="{DA440C60-5385-45F5-B696-8590E546C5A8}" type="presParOf" srcId="{E685D472-B45F-48A9-BA45-25A71E550034}" destId="{D624763A-01F9-4905-956C-B58AB13A1899}" srcOrd="4"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bg1">
            <a:lumMod val="75000"/>
          </a:schemeClr>
        </a:solidFill>
      </dgm:spPr>
      <dgm:t>
        <a:bodyPr/>
        <a:lstStyle/>
        <a:p>
          <a:r>
            <a:rPr lang="ca-ES" b="0" noProof="0" dirty="0"/>
            <a:t>Qui es pot presentar</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9BC3ECD8-D57A-491F-8740-7633C79EE973}">
      <dgm:prSet phldrT="[Texto]"/>
      <dgm:spPr>
        <a:solidFill>
          <a:schemeClr val="bg1">
            <a:lumMod val="75000"/>
          </a:schemeClr>
        </a:solidFill>
      </dgm:spPr>
      <dgm:t>
        <a:bodyPr/>
        <a:lstStyle/>
        <a:p>
          <a:r>
            <a:rPr lang="ca-ES" b="0" noProof="0" dirty="0"/>
            <a:t>Cursos per avaluar</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2F2A06C4-19EE-41A8-B7C4-14A9C30F4E23}">
      <dgm:prSet phldrT="[Texto]"/>
      <dgm:spPr>
        <a:solidFill>
          <a:schemeClr val="bg1">
            <a:lumMod val="50000"/>
          </a:schemeClr>
        </a:solidFill>
      </dgm:spPr>
      <dgm:t>
        <a:bodyPr/>
        <a:lstStyle/>
        <a:p>
          <a:r>
            <a:rPr lang="ca-ES" b="1" noProof="0" dirty="0"/>
            <a:t>Docència mínima</a:t>
          </a:r>
        </a:p>
      </dgm:t>
    </dgm:pt>
    <dgm:pt modelId="{18B42DDE-B095-44F6-8287-85C5E2585A35}" type="parTrans" cxnId="{3B9EB455-58E5-40BD-98F9-AE1F27783063}">
      <dgm:prSet/>
      <dgm:spPr/>
      <dgm:t>
        <a:bodyPr/>
        <a:lstStyle/>
        <a:p>
          <a:endParaRPr lang="es-ES"/>
        </a:p>
      </dgm:t>
    </dgm:pt>
    <dgm:pt modelId="{7915AE2E-A0EE-4C5C-BEB9-2EB03A93C4AC}" type="sibTrans" cxnId="{3B9EB455-58E5-40BD-98F9-AE1F27783063}">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3083">
        <dgm:presLayoutVars>
          <dgm:bulletEnabled val="1"/>
        </dgm:presLayoutVars>
      </dgm:prSet>
      <dgm:spPr/>
    </dgm:pt>
    <dgm:pt modelId="{A9781B99-941C-4ABE-89E7-D992C094F263}" type="pres">
      <dgm:prSet presAssocID="{0035E850-74C0-4696-9320-390CE025BBD2}" presName="parSpace" presStyleCnt="0"/>
      <dgm:spPr/>
    </dgm:pt>
    <dgm:pt modelId="{FDA08037-1177-4280-8C21-3223730CC46E}" type="pres">
      <dgm:prSet presAssocID="{9BC3ECD8-D57A-491F-8740-7633C79EE973}" presName="parTxOnly" presStyleLbl="node1" presStyleIdx="1" presStyleCnt="3" custScaleX="119165">
        <dgm:presLayoutVars>
          <dgm:bulletEnabled val="1"/>
        </dgm:presLayoutVars>
      </dgm:prSet>
      <dgm:spPr/>
    </dgm:pt>
    <dgm:pt modelId="{AE845EAB-4CED-4205-9C65-A048A09F69C3}" type="pres">
      <dgm:prSet presAssocID="{2F57F302-2542-4193-A3BE-6500560950A2}" presName="parSpace" presStyleCnt="0"/>
      <dgm:spPr/>
    </dgm:pt>
    <dgm:pt modelId="{D624763A-01F9-4905-956C-B58AB13A1899}" type="pres">
      <dgm:prSet presAssocID="{2F2A06C4-19EE-41A8-B7C4-14A9C30F4E2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9C737-534B-4F9F-8037-EFA987F9C8DD}" type="presOf" srcId="{2F2A06C4-19EE-41A8-B7C4-14A9C30F4E23}" destId="{D624763A-01F9-4905-956C-B58AB13A1899}" srcOrd="0" destOrd="0" presId="urn:microsoft.com/office/officeart/2005/8/layout/hChevron3"/>
    <dgm:cxn modelId="{E36D7A62-312B-46E3-B92C-FBA43C08E3CE}" srcId="{1068800E-F1DE-410D-B129-5B6903489F7B}" destId="{9BC3ECD8-D57A-491F-8740-7633C79EE973}" srcOrd="1"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3B9EB455-58E5-40BD-98F9-AE1F27783063}" srcId="{1068800E-F1DE-410D-B129-5B6903489F7B}" destId="{2F2A06C4-19EE-41A8-B7C4-14A9C30F4E23}" srcOrd="2" destOrd="0" parTransId="{18B42DDE-B095-44F6-8287-85C5E2585A35}" sibTransId="{7915AE2E-A0EE-4C5C-BEB9-2EB03A93C4AC}"/>
    <dgm:cxn modelId="{9E4B5D8A-8EF0-475A-AB56-DAC995446F66}" type="presOf" srcId="{1068800E-F1DE-410D-B129-5B6903489F7B}" destId="{E685D472-B45F-48A9-BA45-25A71E550034}"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3E72615C-EA01-4438-BE98-B9ACA4930142}" type="presParOf" srcId="{E685D472-B45F-48A9-BA45-25A71E550034}" destId="{FDA08037-1177-4280-8C21-3223730CC46E}" srcOrd="2" destOrd="0" presId="urn:microsoft.com/office/officeart/2005/8/layout/hChevron3"/>
    <dgm:cxn modelId="{4F17B5CE-E292-479D-B940-031E618A6C0C}" type="presParOf" srcId="{E685D472-B45F-48A9-BA45-25A71E550034}" destId="{AE845EAB-4CED-4205-9C65-A048A09F69C3}" srcOrd="3" destOrd="0" presId="urn:microsoft.com/office/officeart/2005/8/layout/hChevron3"/>
    <dgm:cxn modelId="{DA440C60-5385-45F5-B696-8590E546C5A8}" type="presParOf" srcId="{E685D472-B45F-48A9-BA45-25A71E550034}" destId="{D624763A-01F9-4905-956C-B58AB13A1899}"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987" y="0"/>
          <a:ext cx="4249248" cy="504056"/>
        </a:xfrm>
        <a:prstGeom prst="homePlate">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Extracte normatiu</a:t>
          </a:r>
        </a:p>
      </dsp:txBody>
      <dsp:txXfrm>
        <a:off x="2987" y="0"/>
        <a:ext cx="4123234" cy="504056"/>
      </dsp:txXfrm>
    </dsp:sp>
    <dsp:sp modelId="{4675D50C-9867-4E8D-B8DF-24BF117797E7}">
      <dsp:nvSpPr>
        <dsp:cNvPr id="0" name=""/>
        <dsp:cNvSpPr/>
      </dsp:nvSpPr>
      <dsp:spPr>
        <a:xfrm>
          <a:off x="3686016" y="0"/>
          <a:ext cx="2831095"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Finalitats</a:t>
          </a:r>
        </a:p>
      </dsp:txBody>
      <dsp:txXfrm>
        <a:off x="3938044" y="0"/>
        <a:ext cx="2327039" cy="504056"/>
      </dsp:txXfrm>
    </dsp:sp>
    <dsp:sp modelId="{FDA08037-1177-4280-8C21-3223730CC46E}">
      <dsp:nvSpPr>
        <dsp:cNvPr id="0" name=""/>
        <dsp:cNvSpPr/>
      </dsp:nvSpPr>
      <dsp:spPr>
        <a:xfrm>
          <a:off x="5950892" y="0"/>
          <a:ext cx="2831095"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Procediment</a:t>
          </a:r>
        </a:p>
      </dsp:txBody>
      <dsp:txXfrm>
        <a:off x="6202920" y="0"/>
        <a:ext cx="2327039" cy="5040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3819" y="0"/>
          <a:ext cx="357435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Qui es pot presentar</a:t>
          </a:r>
        </a:p>
      </dsp:txBody>
      <dsp:txXfrm>
        <a:off x="3819" y="0"/>
        <a:ext cx="3448338" cy="504056"/>
      </dsp:txXfrm>
    </dsp:sp>
    <dsp:sp modelId="{FDA08037-1177-4280-8C21-3223730CC46E}">
      <dsp:nvSpPr>
        <dsp:cNvPr id="0" name=""/>
        <dsp:cNvSpPr/>
      </dsp:nvSpPr>
      <dsp:spPr>
        <a:xfrm>
          <a:off x="2997368" y="0"/>
          <a:ext cx="346057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Cursos per avaluar</a:t>
          </a:r>
        </a:p>
      </dsp:txBody>
      <dsp:txXfrm>
        <a:off x="3249396" y="0"/>
        <a:ext cx="2956516" cy="504056"/>
      </dsp:txXfrm>
    </dsp:sp>
    <dsp:sp modelId="{D624763A-01F9-4905-956C-B58AB13A1899}">
      <dsp:nvSpPr>
        <dsp:cNvPr id="0" name=""/>
        <dsp:cNvSpPr/>
      </dsp:nvSpPr>
      <dsp:spPr>
        <a:xfrm>
          <a:off x="5877138" y="0"/>
          <a:ext cx="2904017"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1" kern="1200" noProof="0" dirty="0"/>
            <a:t>Docència mínima</a:t>
          </a:r>
        </a:p>
      </dsp:txBody>
      <dsp:txXfrm>
        <a:off x="6129166" y="0"/>
        <a:ext cx="2399961" cy="504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3819" y="0"/>
          <a:ext cx="357435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Qui es pot presentar</a:t>
          </a:r>
        </a:p>
      </dsp:txBody>
      <dsp:txXfrm>
        <a:off x="3819" y="0"/>
        <a:ext cx="3448338" cy="504056"/>
      </dsp:txXfrm>
    </dsp:sp>
    <dsp:sp modelId="{FDA08037-1177-4280-8C21-3223730CC46E}">
      <dsp:nvSpPr>
        <dsp:cNvPr id="0" name=""/>
        <dsp:cNvSpPr/>
      </dsp:nvSpPr>
      <dsp:spPr>
        <a:xfrm>
          <a:off x="2997368" y="0"/>
          <a:ext cx="346057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Cursos per avaluar</a:t>
          </a:r>
        </a:p>
      </dsp:txBody>
      <dsp:txXfrm>
        <a:off x="3249396" y="0"/>
        <a:ext cx="2956516" cy="504056"/>
      </dsp:txXfrm>
    </dsp:sp>
    <dsp:sp modelId="{D624763A-01F9-4905-956C-B58AB13A1899}">
      <dsp:nvSpPr>
        <dsp:cNvPr id="0" name=""/>
        <dsp:cNvSpPr/>
      </dsp:nvSpPr>
      <dsp:spPr>
        <a:xfrm>
          <a:off x="5877138" y="0"/>
          <a:ext cx="2904017"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1" kern="1200" noProof="0" dirty="0"/>
            <a:t>Docència mínima</a:t>
          </a:r>
        </a:p>
      </dsp:txBody>
      <dsp:txXfrm>
        <a:off x="6129166" y="0"/>
        <a:ext cx="2399961" cy="5040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1"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Comissions d’avaluació</a:t>
          </a:r>
        </a:p>
      </dsp:txBody>
      <dsp:txXfrm>
        <a:off x="6452127" y="0"/>
        <a:ext cx="2078246" cy="5040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2DAD8-D247-46B0-955B-06BF8277B4EB}">
      <dsp:nvSpPr>
        <dsp:cNvPr id="0" name=""/>
        <dsp:cNvSpPr/>
      </dsp:nvSpPr>
      <dsp:spPr>
        <a:xfrm>
          <a:off x="2534206" y="1604925"/>
          <a:ext cx="551136" cy="91440"/>
        </a:xfrm>
        <a:custGeom>
          <a:avLst/>
          <a:gdLst/>
          <a:ahLst/>
          <a:cxnLst/>
          <a:rect l="0" t="0" r="0" b="0"/>
          <a:pathLst>
            <a:path>
              <a:moveTo>
                <a:pt x="0" y="45720"/>
              </a:moveTo>
              <a:lnTo>
                <a:pt x="551136" y="45720"/>
              </a:lnTo>
            </a:path>
          </a:pathLst>
        </a:custGeom>
        <a:noFill/>
        <a:ln w="25400" cap="flat" cmpd="sng" algn="ctr">
          <a:solidFill>
            <a:schemeClr val="tx1"/>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2795231" y="1647736"/>
        <a:ext cx="29086" cy="5817"/>
      </dsp:txXfrm>
    </dsp:sp>
    <dsp:sp modelId="{28252B55-747C-45C2-985F-BAE5E7C09C3E}">
      <dsp:nvSpPr>
        <dsp:cNvPr id="0" name=""/>
        <dsp:cNvSpPr/>
      </dsp:nvSpPr>
      <dsp:spPr>
        <a:xfrm>
          <a:off x="6719" y="891859"/>
          <a:ext cx="2529287" cy="1517572"/>
        </a:xfrm>
        <a:prstGeom prst="rect">
          <a:avLst/>
        </a:prstGeom>
        <a:gradFill flip="none" rotWithShape="1">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a-ES" sz="1800" b="1" kern="1200" dirty="0">
              <a:solidFill>
                <a:schemeClr val="bg2">
                  <a:lumMod val="25000"/>
                </a:schemeClr>
              </a:solidFill>
              <a:latin typeface="Calibri" panose="020F0502020204030204" pitchFamily="34" charset="0"/>
            </a:rPr>
            <a:t>Anunci convocatòria</a:t>
          </a:r>
        </a:p>
      </dsp:txBody>
      <dsp:txXfrm>
        <a:off x="6719" y="891859"/>
        <a:ext cx="2529287" cy="1517572"/>
      </dsp:txXfrm>
    </dsp:sp>
    <dsp:sp modelId="{302533EE-6444-4E62-AF84-1821479D3550}">
      <dsp:nvSpPr>
        <dsp:cNvPr id="0" name=""/>
        <dsp:cNvSpPr/>
      </dsp:nvSpPr>
      <dsp:spPr>
        <a:xfrm>
          <a:off x="5645230" y="1604925"/>
          <a:ext cx="551136" cy="91440"/>
        </a:xfrm>
        <a:custGeom>
          <a:avLst/>
          <a:gdLst/>
          <a:ahLst/>
          <a:cxnLst/>
          <a:rect l="0" t="0" r="0" b="0"/>
          <a:pathLst>
            <a:path>
              <a:moveTo>
                <a:pt x="0" y="45720"/>
              </a:moveTo>
              <a:lnTo>
                <a:pt x="551136" y="45720"/>
              </a:lnTo>
            </a:path>
          </a:pathLst>
        </a:custGeom>
        <a:noFill/>
        <a:ln w="25400" cap="flat" cmpd="sng" algn="ctr">
          <a:solidFill>
            <a:schemeClr val="tx1"/>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5906255" y="1647736"/>
        <a:ext cx="29086" cy="5817"/>
      </dsp:txXfrm>
    </dsp:sp>
    <dsp:sp modelId="{E257F0F0-48F5-47B4-A82F-5F5975F4C6AB}">
      <dsp:nvSpPr>
        <dsp:cNvPr id="0" name=""/>
        <dsp:cNvSpPr/>
      </dsp:nvSpPr>
      <dsp:spPr>
        <a:xfrm>
          <a:off x="3117743" y="891859"/>
          <a:ext cx="2529287" cy="151757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a-ES" sz="1800" b="1" kern="1200" dirty="0">
              <a:solidFill>
                <a:schemeClr val="tx1"/>
              </a:solidFill>
              <a:latin typeface="Calibri" panose="020F0502020204030204" pitchFamily="34" charset="0"/>
            </a:rPr>
            <a:t>Comunicacions :</a:t>
          </a:r>
        </a:p>
        <a:p>
          <a:pPr marL="0" lvl="0" indent="0" algn="ctr" defTabSz="800100">
            <a:lnSpc>
              <a:spcPct val="90000"/>
            </a:lnSpc>
            <a:spcBef>
              <a:spcPct val="0"/>
            </a:spcBef>
            <a:spcAft>
              <a:spcPct val="35000"/>
            </a:spcAft>
            <a:buNone/>
          </a:pPr>
          <a:r>
            <a:rPr lang="ca-ES" sz="1800" b="1" kern="1200" dirty="0">
              <a:solidFill>
                <a:schemeClr val="tx1"/>
              </a:solidFill>
              <a:latin typeface="Calibri" panose="020F0502020204030204" pitchFamily="34" charset="0"/>
            </a:rPr>
            <a:t>1. Tot PDI</a:t>
          </a:r>
        </a:p>
        <a:p>
          <a:pPr marL="0" lvl="0" indent="0" algn="ctr" defTabSz="800100">
            <a:lnSpc>
              <a:spcPct val="90000"/>
            </a:lnSpc>
            <a:spcBef>
              <a:spcPct val="0"/>
            </a:spcBef>
            <a:spcAft>
              <a:spcPct val="35000"/>
            </a:spcAft>
            <a:buNone/>
          </a:pPr>
          <a:r>
            <a:rPr lang="ca-ES" sz="1800" b="1" kern="1200" dirty="0">
              <a:solidFill>
                <a:schemeClr val="tx1"/>
              </a:solidFill>
              <a:latin typeface="Calibri" panose="020F0502020204030204" pitchFamily="34" charset="0"/>
            </a:rPr>
            <a:t>2. PDI &gt;=5 cursos</a:t>
          </a:r>
        </a:p>
      </dsp:txBody>
      <dsp:txXfrm>
        <a:off x="3117743" y="891859"/>
        <a:ext cx="2529287" cy="1517572"/>
      </dsp:txXfrm>
    </dsp:sp>
    <dsp:sp modelId="{F0928038-FB92-4E49-9E82-32ABE2E40842}">
      <dsp:nvSpPr>
        <dsp:cNvPr id="0" name=""/>
        <dsp:cNvSpPr/>
      </dsp:nvSpPr>
      <dsp:spPr>
        <a:xfrm>
          <a:off x="1271362" y="2407631"/>
          <a:ext cx="6222048" cy="551136"/>
        </a:xfrm>
        <a:custGeom>
          <a:avLst/>
          <a:gdLst/>
          <a:ahLst/>
          <a:cxnLst/>
          <a:rect l="0" t="0" r="0" b="0"/>
          <a:pathLst>
            <a:path>
              <a:moveTo>
                <a:pt x="6222048" y="0"/>
              </a:moveTo>
              <a:lnTo>
                <a:pt x="6222048" y="292668"/>
              </a:lnTo>
              <a:lnTo>
                <a:pt x="0" y="292668"/>
              </a:lnTo>
              <a:lnTo>
                <a:pt x="0" y="551136"/>
              </a:lnTo>
            </a:path>
          </a:pathLst>
        </a:custGeom>
        <a:noFill/>
        <a:ln w="25400" cap="flat" cmpd="sng" algn="ctr">
          <a:solidFill>
            <a:schemeClr val="tx1"/>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4226157" y="2680291"/>
        <a:ext cx="312459" cy="5817"/>
      </dsp:txXfrm>
    </dsp:sp>
    <dsp:sp modelId="{126E2781-AF84-4417-A1EB-EA4FF40CA90D}">
      <dsp:nvSpPr>
        <dsp:cNvPr id="0" name=""/>
        <dsp:cNvSpPr/>
      </dsp:nvSpPr>
      <dsp:spPr>
        <a:xfrm>
          <a:off x="6228767" y="891859"/>
          <a:ext cx="2529287" cy="151757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a-ES" sz="1800" b="1" u="sng" kern="1200" noProof="0" dirty="0">
              <a:solidFill>
                <a:schemeClr val="bg2">
                  <a:lumMod val="25000"/>
                </a:schemeClr>
              </a:solidFill>
              <a:latin typeface="Calibri" panose="020F0502020204030204" pitchFamily="34" charset="0"/>
            </a:rPr>
            <a:t>Professorat</a:t>
          </a:r>
          <a:r>
            <a:rPr lang="ca-ES" sz="1800" b="1" kern="1200" noProof="0" dirty="0">
              <a:solidFill>
                <a:schemeClr val="bg2">
                  <a:lumMod val="25000"/>
                </a:schemeClr>
              </a:solidFill>
              <a:latin typeface="Calibri" panose="020F0502020204030204" pitchFamily="34" charset="0"/>
            </a:rPr>
            <a:t> </a:t>
          </a:r>
        </a:p>
        <a:p>
          <a:pPr marL="0" lvl="0" indent="0" algn="ctr" defTabSz="800100">
            <a:lnSpc>
              <a:spcPct val="90000"/>
            </a:lnSpc>
            <a:spcBef>
              <a:spcPct val="0"/>
            </a:spcBef>
            <a:spcAft>
              <a:spcPct val="35000"/>
            </a:spcAft>
            <a:buNone/>
          </a:pPr>
          <a:r>
            <a:rPr lang="ca-ES" sz="1800" b="1" kern="1200" noProof="0" dirty="0">
              <a:solidFill>
                <a:schemeClr val="bg2">
                  <a:lumMod val="25000"/>
                </a:schemeClr>
              </a:solidFill>
              <a:latin typeface="Calibri" panose="020F0502020204030204" pitchFamily="34" charset="0"/>
            </a:rPr>
            <a:t>Presenta sol·licitud i informe per                   e-formulari</a:t>
          </a:r>
        </a:p>
      </dsp:txBody>
      <dsp:txXfrm>
        <a:off x="6228767" y="891859"/>
        <a:ext cx="2529287" cy="1517572"/>
      </dsp:txXfrm>
    </dsp:sp>
    <dsp:sp modelId="{083E4F13-D202-4B13-AA86-071F90FE8759}">
      <dsp:nvSpPr>
        <dsp:cNvPr id="0" name=""/>
        <dsp:cNvSpPr/>
      </dsp:nvSpPr>
      <dsp:spPr>
        <a:xfrm>
          <a:off x="2534206" y="3704234"/>
          <a:ext cx="551136" cy="91440"/>
        </a:xfrm>
        <a:custGeom>
          <a:avLst/>
          <a:gdLst/>
          <a:ahLst/>
          <a:cxnLst/>
          <a:rect l="0" t="0" r="0" b="0"/>
          <a:pathLst>
            <a:path>
              <a:moveTo>
                <a:pt x="0" y="45720"/>
              </a:moveTo>
              <a:lnTo>
                <a:pt x="551136" y="45720"/>
              </a:lnTo>
            </a:path>
          </a:pathLst>
        </a:custGeom>
        <a:noFill/>
        <a:ln w="25400" cap="flat" cmpd="sng" algn="ctr">
          <a:solidFill>
            <a:schemeClr val="tx1"/>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2795231" y="3747045"/>
        <a:ext cx="29086" cy="5817"/>
      </dsp:txXfrm>
    </dsp:sp>
    <dsp:sp modelId="{FDD8F2A3-2C68-4B45-A2A4-25CF3804C4D5}">
      <dsp:nvSpPr>
        <dsp:cNvPr id="0" name=""/>
        <dsp:cNvSpPr/>
      </dsp:nvSpPr>
      <dsp:spPr>
        <a:xfrm>
          <a:off x="6719" y="2991168"/>
          <a:ext cx="2529287" cy="151757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a-ES" sz="1800" b="1" u="sng" kern="1200" noProof="0" dirty="0">
              <a:solidFill>
                <a:schemeClr val="bg2">
                  <a:lumMod val="25000"/>
                </a:schemeClr>
              </a:solidFill>
              <a:latin typeface="Calibri" panose="020F0502020204030204" pitchFamily="34" charset="0"/>
            </a:rPr>
            <a:t>Comissions d’Avaluació</a:t>
          </a:r>
        </a:p>
        <a:p>
          <a:pPr marL="0" lvl="0" indent="0" algn="ctr" defTabSz="800100">
            <a:lnSpc>
              <a:spcPct val="90000"/>
            </a:lnSpc>
            <a:spcBef>
              <a:spcPct val="0"/>
            </a:spcBef>
            <a:spcAft>
              <a:spcPct val="35000"/>
            </a:spcAft>
            <a:buNone/>
          </a:pPr>
          <a:r>
            <a:rPr lang="ca-ES" sz="1800" b="1" kern="1200" noProof="0" dirty="0">
              <a:solidFill>
                <a:schemeClr val="bg2">
                  <a:lumMod val="25000"/>
                </a:schemeClr>
              </a:solidFill>
              <a:latin typeface="Calibri" panose="020F0502020204030204" pitchFamily="34" charset="0"/>
            </a:rPr>
            <a:t>Avaluen expedients </a:t>
          </a:r>
        </a:p>
      </dsp:txBody>
      <dsp:txXfrm>
        <a:off x="6719" y="2991168"/>
        <a:ext cx="2529287" cy="1517572"/>
      </dsp:txXfrm>
    </dsp:sp>
    <dsp:sp modelId="{9EBBD543-30B7-45AF-A5F8-3A4F5708765E}">
      <dsp:nvSpPr>
        <dsp:cNvPr id="0" name=""/>
        <dsp:cNvSpPr/>
      </dsp:nvSpPr>
      <dsp:spPr>
        <a:xfrm>
          <a:off x="5645230" y="3704234"/>
          <a:ext cx="551136" cy="91440"/>
        </a:xfrm>
        <a:custGeom>
          <a:avLst/>
          <a:gdLst/>
          <a:ahLst/>
          <a:cxnLst/>
          <a:rect l="0" t="0" r="0" b="0"/>
          <a:pathLst>
            <a:path>
              <a:moveTo>
                <a:pt x="0" y="45720"/>
              </a:moveTo>
              <a:lnTo>
                <a:pt x="551136" y="45720"/>
              </a:lnTo>
            </a:path>
          </a:pathLst>
        </a:custGeom>
        <a:noFill/>
        <a:ln w="25400" cap="flat" cmpd="sng" algn="ctr">
          <a:solidFill>
            <a:schemeClr val="tx1"/>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5906255" y="3747045"/>
        <a:ext cx="29086" cy="5817"/>
      </dsp:txXfrm>
    </dsp:sp>
    <dsp:sp modelId="{F44E03B7-40E4-4196-A44C-DF2D380266DF}">
      <dsp:nvSpPr>
        <dsp:cNvPr id="0" name=""/>
        <dsp:cNvSpPr/>
      </dsp:nvSpPr>
      <dsp:spPr>
        <a:xfrm>
          <a:off x="3117743" y="2991168"/>
          <a:ext cx="2529287" cy="151757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a-ES" sz="1800" b="1" u="sng" kern="1200" noProof="0" dirty="0">
              <a:solidFill>
                <a:schemeClr val="bg2">
                  <a:lumMod val="25000"/>
                </a:schemeClr>
              </a:solidFill>
              <a:latin typeface="Calibri" panose="020F0502020204030204" pitchFamily="34" charset="0"/>
            </a:rPr>
            <a:t>CPA</a:t>
          </a:r>
        </a:p>
        <a:p>
          <a:pPr marL="0" lvl="0" indent="0" algn="ctr" defTabSz="800100">
            <a:lnSpc>
              <a:spcPct val="90000"/>
            </a:lnSpc>
            <a:spcBef>
              <a:spcPct val="0"/>
            </a:spcBef>
            <a:spcAft>
              <a:spcPct val="35000"/>
            </a:spcAft>
            <a:buNone/>
          </a:pPr>
          <a:r>
            <a:rPr lang="ca-ES" sz="1800" b="1" kern="1200" noProof="0" dirty="0">
              <a:solidFill>
                <a:schemeClr val="bg2">
                  <a:lumMod val="25000"/>
                </a:schemeClr>
              </a:solidFill>
              <a:latin typeface="Calibri" panose="020F0502020204030204" pitchFamily="34" charset="0"/>
            </a:rPr>
            <a:t>Ratifica valoracions,  propostes de resolució i tramesa a AQU</a:t>
          </a:r>
        </a:p>
      </dsp:txBody>
      <dsp:txXfrm>
        <a:off x="3117743" y="2991168"/>
        <a:ext cx="2529287" cy="1517572"/>
      </dsp:txXfrm>
    </dsp:sp>
    <dsp:sp modelId="{FAE15018-AB1C-43FE-B37E-CC3BCDBF4A9C}">
      <dsp:nvSpPr>
        <dsp:cNvPr id="0" name=""/>
        <dsp:cNvSpPr/>
      </dsp:nvSpPr>
      <dsp:spPr>
        <a:xfrm>
          <a:off x="6228767" y="2991168"/>
          <a:ext cx="2529287" cy="151757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ca-ES" sz="1800" b="1" kern="1200" dirty="0">
              <a:solidFill>
                <a:schemeClr val="bg2">
                  <a:lumMod val="25000"/>
                </a:schemeClr>
              </a:solidFill>
              <a:latin typeface="Calibri" panose="020F0502020204030204" pitchFamily="34" charset="0"/>
            </a:rPr>
            <a:t>Incorporació dades a expedient del professorat</a:t>
          </a:r>
        </a:p>
      </dsp:txBody>
      <dsp:txXfrm>
        <a:off x="6228767" y="2991168"/>
        <a:ext cx="2529287" cy="1517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1"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Comissions d’avaluació</a:t>
          </a:r>
        </a:p>
      </dsp:txBody>
      <dsp:txXfrm>
        <a:off x="6452127" y="0"/>
        <a:ext cx="2078246" cy="5040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Comissions d’avaluació</a:t>
          </a:r>
        </a:p>
      </dsp:txBody>
      <dsp:txXfrm>
        <a:off x="6452127" y="0"/>
        <a:ext cx="2078246" cy="5040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Comissions d’avaluació</a:t>
          </a:r>
        </a:p>
      </dsp:txBody>
      <dsp:txXfrm>
        <a:off x="6452127" y="0"/>
        <a:ext cx="2078246" cy="5040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Comissions d’avaluació</a:t>
          </a:r>
        </a:p>
      </dsp:txBody>
      <dsp:txXfrm>
        <a:off x="6452127" y="0"/>
        <a:ext cx="2078246" cy="5040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Comissions d’avaluació</a:t>
          </a:r>
        </a:p>
      </dsp:txBody>
      <dsp:txXfrm>
        <a:off x="6452127" y="0"/>
        <a:ext cx="2078246" cy="5040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Comissions d’avaluació</a:t>
          </a:r>
        </a:p>
      </dsp:txBody>
      <dsp:txXfrm>
        <a:off x="6452127" y="0"/>
        <a:ext cx="2078246" cy="504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987" y="0"/>
          <a:ext cx="4249248"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Extracte normatiu</a:t>
          </a:r>
        </a:p>
      </dsp:txBody>
      <dsp:txXfrm>
        <a:off x="2987" y="0"/>
        <a:ext cx="4123234" cy="504056"/>
      </dsp:txXfrm>
    </dsp:sp>
    <dsp:sp modelId="{4675D50C-9867-4E8D-B8DF-24BF117797E7}">
      <dsp:nvSpPr>
        <dsp:cNvPr id="0" name=""/>
        <dsp:cNvSpPr/>
      </dsp:nvSpPr>
      <dsp:spPr>
        <a:xfrm>
          <a:off x="3686016" y="0"/>
          <a:ext cx="2831095"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Finalitats</a:t>
          </a:r>
        </a:p>
      </dsp:txBody>
      <dsp:txXfrm>
        <a:off x="3938044" y="0"/>
        <a:ext cx="2327039" cy="504056"/>
      </dsp:txXfrm>
    </dsp:sp>
    <dsp:sp modelId="{FDA08037-1177-4280-8C21-3223730CC46E}">
      <dsp:nvSpPr>
        <dsp:cNvPr id="0" name=""/>
        <dsp:cNvSpPr/>
      </dsp:nvSpPr>
      <dsp:spPr>
        <a:xfrm>
          <a:off x="5950892" y="0"/>
          <a:ext cx="2831095"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Procediment</a:t>
          </a:r>
        </a:p>
      </dsp:txBody>
      <dsp:txXfrm>
        <a:off x="6202920" y="0"/>
        <a:ext cx="2327039" cy="5040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0"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ca-ES" sz="1500" b="1" kern="1200" noProof="0" dirty="0"/>
            <a:t>Comissions d’avaluació</a:t>
          </a:r>
        </a:p>
      </dsp:txBody>
      <dsp:txXfrm>
        <a:off x="6452127" y="0"/>
        <a:ext cx="2078246" cy="50405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Dedicació</a:t>
          </a:r>
        </a:p>
        <a:p>
          <a:pPr marL="0" lvl="0" indent="0" algn="ctr" defTabSz="533400">
            <a:lnSpc>
              <a:spcPct val="90000"/>
            </a:lnSpc>
            <a:spcBef>
              <a:spcPct val="0"/>
            </a:spcBef>
            <a:spcAft>
              <a:spcPct val="35000"/>
            </a:spcAft>
            <a:buNone/>
          </a:pPr>
          <a:r>
            <a:rPr lang="ca-ES" sz="1200" b="1"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Satisfacció</a:t>
          </a:r>
        </a:p>
        <a:p>
          <a:pPr marL="0" lvl="0" indent="0" algn="ctr" defTabSz="533400">
            <a:lnSpc>
              <a:spcPct val="90000"/>
            </a:lnSpc>
            <a:spcBef>
              <a:spcPct val="0"/>
            </a:spcBef>
            <a:spcAft>
              <a:spcPct val="35000"/>
            </a:spcAft>
            <a:buNone/>
          </a:pPr>
          <a:r>
            <a:rPr lang="ca-ES" sz="1200" b="0" kern="1200" noProof="0" dirty="0"/>
            <a:t>estudiants</a:t>
          </a:r>
        </a:p>
      </dsp:txBody>
      <dsp:txXfrm>
        <a:off x="6944781" y="0"/>
        <a:ext cx="1587094" cy="50405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Autoavaluació</a:t>
          </a:r>
        </a:p>
        <a:p>
          <a:pPr marL="0" lvl="0" indent="0" algn="ctr" defTabSz="533400">
            <a:lnSpc>
              <a:spcPct val="90000"/>
            </a:lnSpc>
            <a:spcBef>
              <a:spcPct val="0"/>
            </a:spcBef>
            <a:spcAft>
              <a:spcPct val="35000"/>
            </a:spcAft>
            <a:buNone/>
          </a:pPr>
          <a:r>
            <a:rPr lang="ca-ES" sz="1200" b="1"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Satisfacció</a:t>
          </a:r>
        </a:p>
        <a:p>
          <a:pPr marL="0" lvl="0" indent="0" algn="ctr" defTabSz="533400">
            <a:lnSpc>
              <a:spcPct val="90000"/>
            </a:lnSpc>
            <a:spcBef>
              <a:spcPct val="0"/>
            </a:spcBef>
            <a:spcAft>
              <a:spcPct val="35000"/>
            </a:spcAft>
            <a:buNone/>
          </a:pPr>
          <a:r>
            <a:rPr lang="ca-ES" sz="1200" b="0" kern="1200" noProof="0" dirty="0"/>
            <a:t>estudiants</a:t>
          </a:r>
        </a:p>
      </dsp:txBody>
      <dsp:txXfrm>
        <a:off x="6944781" y="0"/>
        <a:ext cx="1587094" cy="50405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Satisfacció</a:t>
          </a:r>
        </a:p>
        <a:p>
          <a:pPr marL="0" lvl="0" indent="0" algn="ctr" defTabSz="533400">
            <a:lnSpc>
              <a:spcPct val="90000"/>
            </a:lnSpc>
            <a:spcBef>
              <a:spcPct val="0"/>
            </a:spcBef>
            <a:spcAft>
              <a:spcPct val="35000"/>
            </a:spcAft>
            <a:buNone/>
          </a:pPr>
          <a:r>
            <a:rPr lang="ca-ES" sz="1200" b="0" kern="1200" noProof="0" dirty="0"/>
            <a:t>estudiants</a:t>
          </a:r>
        </a:p>
      </dsp:txBody>
      <dsp:txXfrm>
        <a:off x="6944781" y="0"/>
        <a:ext cx="1587094" cy="50405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Satisfacció</a:t>
          </a:r>
        </a:p>
        <a:p>
          <a:pPr marL="0" lvl="0" indent="0" algn="ctr" defTabSz="533400">
            <a:lnSpc>
              <a:spcPct val="90000"/>
            </a:lnSpc>
            <a:spcBef>
              <a:spcPct val="0"/>
            </a:spcBef>
            <a:spcAft>
              <a:spcPct val="35000"/>
            </a:spcAft>
            <a:buNone/>
          </a:pPr>
          <a:r>
            <a:rPr lang="ca-ES" sz="1200" b="0" kern="1200" noProof="0" dirty="0"/>
            <a:t>estudiants</a:t>
          </a:r>
        </a:p>
      </dsp:txBody>
      <dsp:txXfrm>
        <a:off x="6944781" y="0"/>
        <a:ext cx="1587094" cy="5040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Satisfacció</a:t>
          </a:r>
        </a:p>
        <a:p>
          <a:pPr marL="0" lvl="0" indent="0" algn="ctr" defTabSz="533400">
            <a:lnSpc>
              <a:spcPct val="90000"/>
            </a:lnSpc>
            <a:spcBef>
              <a:spcPct val="0"/>
            </a:spcBef>
            <a:spcAft>
              <a:spcPct val="35000"/>
            </a:spcAft>
            <a:buNone/>
          </a:pPr>
          <a:r>
            <a:rPr lang="ca-ES" sz="1200" b="0" kern="1200" noProof="0" dirty="0"/>
            <a:t>estudiants</a:t>
          </a:r>
        </a:p>
      </dsp:txBody>
      <dsp:txXfrm>
        <a:off x="6944781" y="0"/>
        <a:ext cx="1587094" cy="50405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Satisfacció</a:t>
          </a:r>
        </a:p>
        <a:p>
          <a:pPr marL="0" lvl="0" indent="0" algn="ctr" defTabSz="533400">
            <a:lnSpc>
              <a:spcPct val="90000"/>
            </a:lnSpc>
            <a:spcBef>
              <a:spcPct val="0"/>
            </a:spcBef>
            <a:spcAft>
              <a:spcPct val="35000"/>
            </a:spcAft>
            <a:buNone/>
          </a:pPr>
          <a:r>
            <a:rPr lang="ca-ES" sz="1200" b="1" kern="1200" noProof="0" dirty="0"/>
            <a:t>estudiants</a:t>
          </a:r>
        </a:p>
      </dsp:txBody>
      <dsp:txXfrm>
        <a:off x="6944781" y="0"/>
        <a:ext cx="1587094" cy="50405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0"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Satisfacció</a:t>
          </a:r>
        </a:p>
        <a:p>
          <a:pPr marL="0" lvl="0" indent="0" algn="ctr" defTabSz="533400">
            <a:lnSpc>
              <a:spcPct val="90000"/>
            </a:lnSpc>
            <a:spcBef>
              <a:spcPct val="0"/>
            </a:spcBef>
            <a:spcAft>
              <a:spcPct val="35000"/>
            </a:spcAft>
            <a:buNone/>
          </a:pPr>
          <a:r>
            <a:rPr lang="ca-ES" sz="1200" b="1" kern="1200" noProof="0" dirty="0"/>
            <a:t>estudiants</a:t>
          </a:r>
        </a:p>
      </dsp:txBody>
      <dsp:txXfrm>
        <a:off x="6944781" y="0"/>
        <a:ext cx="1587094" cy="50405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0"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Satisfacció</a:t>
          </a:r>
        </a:p>
        <a:p>
          <a:pPr marL="0" lvl="0" indent="0" algn="ctr" defTabSz="533400">
            <a:lnSpc>
              <a:spcPct val="90000"/>
            </a:lnSpc>
            <a:spcBef>
              <a:spcPct val="0"/>
            </a:spcBef>
            <a:spcAft>
              <a:spcPct val="35000"/>
            </a:spcAft>
            <a:buNone/>
          </a:pPr>
          <a:r>
            <a:rPr lang="ca-ES" sz="1200" b="1" kern="1200" noProof="0" dirty="0"/>
            <a:t>estudiants</a:t>
          </a:r>
        </a:p>
      </dsp:txBody>
      <dsp:txXfrm>
        <a:off x="6944781" y="0"/>
        <a:ext cx="1587094" cy="5040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Satisfacció</a:t>
          </a:r>
        </a:p>
        <a:p>
          <a:pPr marL="0" lvl="0" indent="0" algn="ctr" defTabSz="533400">
            <a:lnSpc>
              <a:spcPct val="90000"/>
            </a:lnSpc>
            <a:spcBef>
              <a:spcPct val="0"/>
            </a:spcBef>
            <a:spcAft>
              <a:spcPct val="35000"/>
            </a:spcAft>
            <a:buNone/>
          </a:pPr>
          <a:r>
            <a:rPr lang="ca-ES" sz="1200" b="1" kern="1200" noProof="0" dirty="0"/>
            <a:t>estudiants</a:t>
          </a:r>
        </a:p>
      </dsp:txBody>
      <dsp:txXfrm>
        <a:off x="6944781" y="0"/>
        <a:ext cx="1587094" cy="504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987" y="0"/>
          <a:ext cx="4249248"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Extracte normatiu</a:t>
          </a:r>
        </a:p>
      </dsp:txBody>
      <dsp:txXfrm>
        <a:off x="2987" y="0"/>
        <a:ext cx="4123234" cy="504056"/>
      </dsp:txXfrm>
    </dsp:sp>
    <dsp:sp modelId="{4675D50C-9867-4E8D-B8DF-24BF117797E7}">
      <dsp:nvSpPr>
        <dsp:cNvPr id="0" name=""/>
        <dsp:cNvSpPr/>
      </dsp:nvSpPr>
      <dsp:spPr>
        <a:xfrm>
          <a:off x="3686016" y="0"/>
          <a:ext cx="2831095"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Finalitats</a:t>
          </a:r>
        </a:p>
      </dsp:txBody>
      <dsp:txXfrm>
        <a:off x="3938044" y="0"/>
        <a:ext cx="2327039" cy="504056"/>
      </dsp:txXfrm>
    </dsp:sp>
    <dsp:sp modelId="{FDA08037-1177-4280-8C21-3223730CC46E}">
      <dsp:nvSpPr>
        <dsp:cNvPr id="0" name=""/>
        <dsp:cNvSpPr/>
      </dsp:nvSpPr>
      <dsp:spPr>
        <a:xfrm>
          <a:off x="5950892" y="0"/>
          <a:ext cx="2831095"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Procediment</a:t>
          </a:r>
        </a:p>
      </dsp:txBody>
      <dsp:txXfrm>
        <a:off x="6202920" y="0"/>
        <a:ext cx="2327039" cy="50405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Satisfacció</a:t>
          </a:r>
        </a:p>
        <a:p>
          <a:pPr marL="0" lvl="0" indent="0" algn="ctr" defTabSz="533400">
            <a:lnSpc>
              <a:spcPct val="90000"/>
            </a:lnSpc>
            <a:spcBef>
              <a:spcPct val="0"/>
            </a:spcBef>
            <a:spcAft>
              <a:spcPct val="35000"/>
            </a:spcAft>
            <a:buNone/>
          </a:pPr>
          <a:r>
            <a:rPr lang="ca-ES" sz="1200" b="1" kern="1200" noProof="0" dirty="0"/>
            <a:t>estudiants</a:t>
          </a:r>
        </a:p>
      </dsp:txBody>
      <dsp:txXfrm>
        <a:off x="6944781" y="0"/>
        <a:ext cx="1587094" cy="50405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Dedicació</a:t>
          </a:r>
        </a:p>
        <a:p>
          <a:pPr marL="0" lvl="0" indent="0" algn="ctr" defTabSz="533400">
            <a:lnSpc>
              <a:spcPct val="90000"/>
            </a:lnSpc>
            <a:spcBef>
              <a:spcPct val="0"/>
            </a:spcBef>
            <a:spcAft>
              <a:spcPct val="35000"/>
            </a:spcAft>
            <a:buNone/>
          </a:pPr>
          <a:r>
            <a:rPr lang="ca-ES" sz="12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Autoavaluació</a:t>
          </a:r>
        </a:p>
        <a:p>
          <a:pPr marL="0" lvl="0" indent="0" algn="ctr" defTabSz="533400">
            <a:lnSpc>
              <a:spcPct val="90000"/>
            </a:lnSpc>
            <a:spcBef>
              <a:spcPct val="0"/>
            </a:spcBef>
            <a:spcAft>
              <a:spcPct val="35000"/>
            </a:spcAft>
            <a:buNone/>
          </a:pPr>
          <a:r>
            <a:rPr lang="ca-ES" sz="12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0" kern="1200" noProof="0" dirty="0"/>
            <a:t>Avaluació</a:t>
          </a:r>
        </a:p>
        <a:p>
          <a:pPr marL="0" lvl="0" indent="0" algn="ctr" defTabSz="533400">
            <a:lnSpc>
              <a:spcPct val="90000"/>
            </a:lnSpc>
            <a:spcBef>
              <a:spcPct val="0"/>
            </a:spcBef>
            <a:spcAft>
              <a:spcPct val="35000"/>
            </a:spcAft>
            <a:buNone/>
          </a:pPr>
          <a:r>
            <a:rPr lang="ca-ES" sz="1200" b="0" kern="1200" noProof="0" dirty="0" err="1"/>
            <a:t>resp</a:t>
          </a:r>
          <a:r>
            <a:rPr lang="ca-ES" sz="12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ca-ES" sz="1200" b="1" kern="1200" noProof="0" dirty="0"/>
            <a:t>Satisfacció</a:t>
          </a:r>
        </a:p>
        <a:p>
          <a:pPr marL="0" lvl="0" indent="0" algn="ctr" defTabSz="533400">
            <a:lnSpc>
              <a:spcPct val="90000"/>
            </a:lnSpc>
            <a:spcBef>
              <a:spcPct val="0"/>
            </a:spcBef>
            <a:spcAft>
              <a:spcPct val="35000"/>
            </a:spcAft>
            <a:buNone/>
          </a:pPr>
          <a:r>
            <a:rPr lang="ca-ES" sz="1200" b="1" kern="1200" noProof="0" dirty="0"/>
            <a:t>estudiants</a:t>
          </a:r>
        </a:p>
      </dsp:txBody>
      <dsp:txXfrm>
        <a:off x="6944781" y="0"/>
        <a:ext cx="1587094" cy="504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987" y="0"/>
          <a:ext cx="4249248"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Extracte normatiu</a:t>
          </a:r>
        </a:p>
      </dsp:txBody>
      <dsp:txXfrm>
        <a:off x="2987" y="0"/>
        <a:ext cx="4123234" cy="504056"/>
      </dsp:txXfrm>
    </dsp:sp>
    <dsp:sp modelId="{4675D50C-9867-4E8D-B8DF-24BF117797E7}">
      <dsp:nvSpPr>
        <dsp:cNvPr id="0" name=""/>
        <dsp:cNvSpPr/>
      </dsp:nvSpPr>
      <dsp:spPr>
        <a:xfrm>
          <a:off x="3686016" y="0"/>
          <a:ext cx="2831095"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Finalitats</a:t>
          </a:r>
        </a:p>
      </dsp:txBody>
      <dsp:txXfrm>
        <a:off x="3938044" y="0"/>
        <a:ext cx="2327039" cy="504056"/>
      </dsp:txXfrm>
    </dsp:sp>
    <dsp:sp modelId="{FDA08037-1177-4280-8C21-3223730CC46E}">
      <dsp:nvSpPr>
        <dsp:cNvPr id="0" name=""/>
        <dsp:cNvSpPr/>
      </dsp:nvSpPr>
      <dsp:spPr>
        <a:xfrm>
          <a:off x="5950892" y="0"/>
          <a:ext cx="2831095"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Procediment</a:t>
          </a:r>
        </a:p>
      </dsp:txBody>
      <dsp:txXfrm>
        <a:off x="6202920" y="0"/>
        <a:ext cx="2327039" cy="504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987" y="0"/>
          <a:ext cx="4249248"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Extracte normatiu</a:t>
          </a:r>
        </a:p>
      </dsp:txBody>
      <dsp:txXfrm>
        <a:off x="2987" y="0"/>
        <a:ext cx="4123234" cy="504056"/>
      </dsp:txXfrm>
    </dsp:sp>
    <dsp:sp modelId="{4675D50C-9867-4E8D-B8DF-24BF117797E7}">
      <dsp:nvSpPr>
        <dsp:cNvPr id="0" name=""/>
        <dsp:cNvSpPr/>
      </dsp:nvSpPr>
      <dsp:spPr>
        <a:xfrm>
          <a:off x="3686016" y="0"/>
          <a:ext cx="2831095"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Finalitats</a:t>
          </a:r>
        </a:p>
      </dsp:txBody>
      <dsp:txXfrm>
        <a:off x="3938044" y="0"/>
        <a:ext cx="2327039" cy="504056"/>
      </dsp:txXfrm>
    </dsp:sp>
    <dsp:sp modelId="{FDA08037-1177-4280-8C21-3223730CC46E}">
      <dsp:nvSpPr>
        <dsp:cNvPr id="0" name=""/>
        <dsp:cNvSpPr/>
      </dsp:nvSpPr>
      <dsp:spPr>
        <a:xfrm>
          <a:off x="5950892" y="0"/>
          <a:ext cx="2831095"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Procediment</a:t>
          </a:r>
        </a:p>
      </dsp:txBody>
      <dsp:txXfrm>
        <a:off x="6202920" y="0"/>
        <a:ext cx="2327039" cy="504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3819" y="0"/>
          <a:ext cx="3574352" cy="504056"/>
        </a:xfrm>
        <a:prstGeom prst="homePlate">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1" kern="1200" noProof="0"/>
            <a:t>Situació contractual</a:t>
          </a:r>
          <a:endParaRPr lang="ca-ES" sz="2000" b="1" kern="1200" noProof="0" dirty="0"/>
        </a:p>
      </dsp:txBody>
      <dsp:txXfrm>
        <a:off x="3819" y="0"/>
        <a:ext cx="3448338" cy="504056"/>
      </dsp:txXfrm>
    </dsp:sp>
    <dsp:sp modelId="{FDA08037-1177-4280-8C21-3223730CC46E}">
      <dsp:nvSpPr>
        <dsp:cNvPr id="0" name=""/>
        <dsp:cNvSpPr/>
      </dsp:nvSpPr>
      <dsp:spPr>
        <a:xfrm>
          <a:off x="2997368" y="0"/>
          <a:ext cx="346057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Cursos per avaluar</a:t>
          </a:r>
        </a:p>
      </dsp:txBody>
      <dsp:txXfrm>
        <a:off x="3249396" y="0"/>
        <a:ext cx="2956516" cy="504056"/>
      </dsp:txXfrm>
    </dsp:sp>
    <dsp:sp modelId="{D624763A-01F9-4905-956C-B58AB13A1899}">
      <dsp:nvSpPr>
        <dsp:cNvPr id="0" name=""/>
        <dsp:cNvSpPr/>
      </dsp:nvSpPr>
      <dsp:spPr>
        <a:xfrm>
          <a:off x="5877138" y="0"/>
          <a:ext cx="2904017"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Docència mínima</a:t>
          </a:r>
        </a:p>
      </dsp:txBody>
      <dsp:txXfrm>
        <a:off x="6129166" y="0"/>
        <a:ext cx="2399961" cy="5040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3819" y="0"/>
          <a:ext cx="357435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Qui es pot presentar</a:t>
          </a:r>
        </a:p>
      </dsp:txBody>
      <dsp:txXfrm>
        <a:off x="3819" y="0"/>
        <a:ext cx="3448338" cy="504056"/>
      </dsp:txXfrm>
    </dsp:sp>
    <dsp:sp modelId="{FDA08037-1177-4280-8C21-3223730CC46E}">
      <dsp:nvSpPr>
        <dsp:cNvPr id="0" name=""/>
        <dsp:cNvSpPr/>
      </dsp:nvSpPr>
      <dsp:spPr>
        <a:xfrm>
          <a:off x="2997368" y="0"/>
          <a:ext cx="3460572"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1" kern="1200" noProof="0" dirty="0"/>
            <a:t>Cursos per avaluar</a:t>
          </a:r>
        </a:p>
      </dsp:txBody>
      <dsp:txXfrm>
        <a:off x="3249396" y="0"/>
        <a:ext cx="2956516" cy="504056"/>
      </dsp:txXfrm>
    </dsp:sp>
    <dsp:sp modelId="{D624763A-01F9-4905-956C-B58AB13A1899}">
      <dsp:nvSpPr>
        <dsp:cNvPr id="0" name=""/>
        <dsp:cNvSpPr/>
      </dsp:nvSpPr>
      <dsp:spPr>
        <a:xfrm>
          <a:off x="5877138" y="0"/>
          <a:ext cx="2904017"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Docència mínima</a:t>
          </a:r>
        </a:p>
      </dsp:txBody>
      <dsp:txXfrm>
        <a:off x="6129166" y="0"/>
        <a:ext cx="2399961" cy="5040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3819" y="0"/>
          <a:ext cx="357435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Qui es pot presentar</a:t>
          </a:r>
        </a:p>
      </dsp:txBody>
      <dsp:txXfrm>
        <a:off x="3819" y="0"/>
        <a:ext cx="3448338" cy="504056"/>
      </dsp:txXfrm>
    </dsp:sp>
    <dsp:sp modelId="{FDA08037-1177-4280-8C21-3223730CC46E}">
      <dsp:nvSpPr>
        <dsp:cNvPr id="0" name=""/>
        <dsp:cNvSpPr/>
      </dsp:nvSpPr>
      <dsp:spPr>
        <a:xfrm>
          <a:off x="2997368" y="0"/>
          <a:ext cx="3460572"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1" kern="1200" noProof="0" dirty="0"/>
            <a:t>Cursos per avaluar</a:t>
          </a:r>
        </a:p>
      </dsp:txBody>
      <dsp:txXfrm>
        <a:off x="3249396" y="0"/>
        <a:ext cx="2956516" cy="504056"/>
      </dsp:txXfrm>
    </dsp:sp>
    <dsp:sp modelId="{D624763A-01F9-4905-956C-B58AB13A1899}">
      <dsp:nvSpPr>
        <dsp:cNvPr id="0" name=""/>
        <dsp:cNvSpPr/>
      </dsp:nvSpPr>
      <dsp:spPr>
        <a:xfrm>
          <a:off x="5877138" y="0"/>
          <a:ext cx="2904017"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Docència mínima</a:t>
          </a:r>
        </a:p>
      </dsp:txBody>
      <dsp:txXfrm>
        <a:off x="6129166" y="0"/>
        <a:ext cx="2399961" cy="5040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3819" y="0"/>
          <a:ext cx="3574352" cy="504056"/>
        </a:xfrm>
        <a:prstGeom prst="homePlate">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Qui es pot presentar</a:t>
          </a:r>
        </a:p>
      </dsp:txBody>
      <dsp:txXfrm>
        <a:off x="3819" y="0"/>
        <a:ext cx="3448338" cy="504056"/>
      </dsp:txXfrm>
    </dsp:sp>
    <dsp:sp modelId="{FDA08037-1177-4280-8C21-3223730CC46E}">
      <dsp:nvSpPr>
        <dsp:cNvPr id="0" name=""/>
        <dsp:cNvSpPr/>
      </dsp:nvSpPr>
      <dsp:spPr>
        <a:xfrm>
          <a:off x="2997368" y="0"/>
          <a:ext cx="3460572" cy="504056"/>
        </a:xfrm>
        <a:prstGeom prst="chevron">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0" kern="1200" noProof="0" dirty="0"/>
            <a:t>Cursos per avaluar</a:t>
          </a:r>
        </a:p>
      </dsp:txBody>
      <dsp:txXfrm>
        <a:off x="3249396" y="0"/>
        <a:ext cx="2956516" cy="504056"/>
      </dsp:txXfrm>
    </dsp:sp>
    <dsp:sp modelId="{D624763A-01F9-4905-956C-B58AB13A1899}">
      <dsp:nvSpPr>
        <dsp:cNvPr id="0" name=""/>
        <dsp:cNvSpPr/>
      </dsp:nvSpPr>
      <dsp:spPr>
        <a:xfrm>
          <a:off x="5877138" y="0"/>
          <a:ext cx="2904017" cy="504056"/>
        </a:xfrm>
        <a:prstGeom prst="chevron">
          <a:avLst/>
        </a:prstGeom>
        <a:solidFill>
          <a:schemeClr val="bg1">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ca-ES" sz="2000" b="1" kern="1200" noProof="0" dirty="0"/>
            <a:t>Docència mínima</a:t>
          </a:r>
        </a:p>
      </dsp:txBody>
      <dsp:txXfrm>
        <a:off x="6129166" y="0"/>
        <a:ext cx="2399961" cy="50405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007"/>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sz="quarter" idx="1"/>
          </p:nvPr>
        </p:nvSpPr>
        <p:spPr>
          <a:xfrm>
            <a:off x="3849688" y="0"/>
            <a:ext cx="2946400" cy="498007"/>
          </a:xfrm>
          <a:prstGeom prst="rect">
            <a:avLst/>
          </a:prstGeom>
        </p:spPr>
        <p:txBody>
          <a:bodyPr vert="horz" lIns="91440" tIns="45720" rIns="91440" bIns="45720" rtlCol="0"/>
          <a:lstStyle>
            <a:lvl1pPr algn="r">
              <a:defRPr sz="1200"/>
            </a:lvl1pPr>
          </a:lstStyle>
          <a:p>
            <a:fld id="{25026AAB-2AA3-4B4B-BE09-9B8B6884AEC7}" type="datetimeFigureOut">
              <a:rPr lang="ca-ES" smtClean="0"/>
              <a:pPr/>
              <a:t>20/2/2024</a:t>
            </a:fld>
            <a:endParaRPr lang="ca-ES"/>
          </a:p>
        </p:txBody>
      </p:sp>
      <p:sp>
        <p:nvSpPr>
          <p:cNvPr id="4" name="Marcador de pie de página 3"/>
          <p:cNvSpPr>
            <a:spLocks noGrp="1"/>
          </p:cNvSpPr>
          <p:nvPr>
            <p:ph type="ftr" sz="quarter" idx="2"/>
          </p:nvPr>
        </p:nvSpPr>
        <p:spPr>
          <a:xfrm>
            <a:off x="0" y="9430218"/>
            <a:ext cx="2946400" cy="498007"/>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p:cNvSpPr>
            <a:spLocks noGrp="1"/>
          </p:cNvSpPr>
          <p:nvPr>
            <p:ph type="sldNum" sz="quarter" idx="3"/>
          </p:nvPr>
        </p:nvSpPr>
        <p:spPr>
          <a:xfrm>
            <a:off x="3849688" y="9430218"/>
            <a:ext cx="2946400" cy="498007"/>
          </a:xfrm>
          <a:prstGeom prst="rect">
            <a:avLst/>
          </a:prstGeom>
        </p:spPr>
        <p:txBody>
          <a:bodyPr vert="horz" lIns="91440" tIns="45720" rIns="91440" bIns="45720" rtlCol="0" anchor="b"/>
          <a:lstStyle>
            <a:lvl1pPr algn="r">
              <a:defRPr sz="1200"/>
            </a:lvl1pPr>
          </a:lstStyle>
          <a:p>
            <a:fld id="{78337A9E-E822-4ECD-BD90-EA1CB88220EE}" type="slidenum">
              <a:rPr lang="ca-ES" smtClean="0"/>
              <a:pPr/>
              <a:t>‹#›</a:t>
            </a:fld>
            <a:endParaRPr lang="ca-ES"/>
          </a:p>
        </p:txBody>
      </p:sp>
    </p:spTree>
    <p:extLst>
      <p:ext uri="{BB962C8B-B14F-4D97-AF65-F5344CB8AC3E}">
        <p14:creationId xmlns:p14="http://schemas.microsoft.com/office/powerpoint/2010/main" val="32881364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5:55.209"/>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84,'3'-2,"0"1,0-1,1 0,-1 1,1-1,-1 1,1 0,-1 1,1-1,-1 0,1 1,5 0,3-1,169-12,199 12,-158 5,3938-5,-4132 0,53-10,-51 6,51-3,960 7,-497 3,-515-1,54 10,23 2,-106-13,61 1,86 13,-68-5,0-4,117-6,-61-2,-98 1,0-2,-1-2,1-1,66-23,-50 14,-18 10,0 0,0 3,0 1,0 1,42 5,12-1,-69-3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2:49.901"/>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0 27,'0'-1,"1"0,-1 0,0 0,1 0,-1 0,1 1,0-1,-1 0,1 0,-1 0,1 0,0 1,0-1,0 0,-1 1,1-1,0 0,0 1,0-1,0 1,0 0,0-1,0 1,0 0,0-1,0 1,0 0,2 0,37-4,-33 4,486-5,-267 7,-201 0,0 1,-1 0,1 2,25 8,53 10,-79-20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3:01.968"/>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2,'218'-1,"313"7,-146 41,43 2,-163-38,333 5,135-16,-706-2,0 0,-1-2,1-2,-1 0,-1-1,36-15,-37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3:11.71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0,'0'1,"1"0,-1 0,0 0,1 0,-1 0,0-1,1 1,-1 0,1 0,0 0,-1-1,1 1,0 0,-1-1,1 1,0-1,-1 1,1 0,0-1,0 0,0 1,0-1,0 1,-1-1,1 0,0 0,2 1,30 3,-30-3,443 4,-248-8,879 3,-883 14,-16-1,336-14,-498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3:28.625"/>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25,'180'-12,"-28"0,461 12,-305 32,-161-13,-95-12,167 11,-142-16,-11 0,76-8,-124 3,-2-3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4:02.330"/>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74,'1'-1,"-1"0,0 1,0-1,1 0,-1 0,1 0,-1 0,1 0,-1 1,1-1,-1 0,1 0,0 1,-1-1,1 1,0-1,0 0,-1 1,1-1,0 1,0 0,0-1,0 1,0 0,0-1,-1 1,3 0,30-5,-29 5,456-6,-244 9,1924-3,-2122-1,1-1,34-8,-33 6,0 0,26-1,38-7,-41 5,-21 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4:22.807"/>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0 104,'82'0,"933"35,-815-11,298 20,1098-43,-740-4,-289-27,-2-12,2 38,-548 4,95-1,216-28,-207 8,240-7,-325 26,0-1,70-17,-68 12,-1 1,58-3,523 12,-599-2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4:31.046"/>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1,'1682'0,"-1655"0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4:33.193"/>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1,'1169'0,"-1147"0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4:48.81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1,'12'1,"-1"1,0 0,0 0,0 1,17 8,30 6,7-8,121 0,-27-3,188 36,148 8,544-48,-480-6,15 5,-546-3,1-1,-1-1,47-14,-47 11,0 0,0 2,50-2,1350 9,-1386-2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0:46.044"/>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1512 1,'-1486'0,"1461"0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5:58.666"/>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52,'2228'0,"-2172"-2,-1-4,56-12,-57 8,0 3,68-2,336 10,-430-1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1:21.145"/>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3301 1,'-1522'0,"1492"2,-1 1,-52 13,42-7,-50 3,-1-3,-175-8,134-2,-853 0,962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1:53.32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54,'175'-12,"-22"0,463 10,-316 3,-116-14,-10 0,1246 11,-691 4,4649-2,-5122 11,346 60,-260-42,-97-12,807 10,-726-29,1638 2,-1916-2,49-9,31-1,168 10,210-12,76 1,-352 16,543-3,-732-2,0-2,69-16,-70 11,1 2,69-3,159 11,-548-1,258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2:32.73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1,'181'13,"-31"-1,714-9,-442-5,1309 2,-1704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2:54.8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6128 3,'-171'-3,"-184"6,218 8,-84 3,-1777-12,970-5,-1189 3,2306 2,109-4,-70-22,-108 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3:02.43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591 1,'-52'10,"11"-1,-159-2,130-8,-81 11,110-5,6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5:36.88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31,'1'-2,"0"1,-1 0,1 0,0 0,0 0,1 0,-1 0,0 0,0 0,0 1,1-1,-1 0,0 1,1-1,-1 1,0-1,1 1,-1 0,1 0,-1-1,0 1,1 0,1 0,1 0,83-9,0 3,105 8,-72 0,2799 0,-1554-3,-1336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5:48.14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4306 3,'-487'-2,"-512"5,643 6,-602 8,768-19,-312 13,369 9,85-11,-93 4,-305-14,400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5:53.70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3230 52,'-6'4,"0"-1,-1 0,1-1,-1 1,0-1,0-1,1 1,-1-1,0 0,0-1,0 1,-10-2,0 2,-641 4,348-8,98 4,-284-4,4-43,402 33,-1 4,-113 2,-336 8,518-1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6:02.074"/>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4091 1,'-3561'0,"3523"2,-56 9,3 1,-91 18,97-14,64-13,3-1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8:42.915"/>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0 1,'4396'0,"-4400"0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6:09.096"/>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2,'90'-1,"29"0,158 19,-163-8,190-8,-145-4,2266 2,-2333 4,103 18,-103-10,104 2,-196-14,336 13,-178-1,197-11,-156-3,-142 2,40-1,137 17,-122-6,206-8,-149-4,1323 2,-1475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9:20.79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28,'1024'0,"-978"-2,50-9,36-2,1025 11,-563 5,-557-4,38 1,-70 1,0 0,1 0,-1 0,0 0,0 1,0 0,0 0,0 1,0-1,-1 1,6 4,2 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9:26.473"/>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1 225,'84'0,"1"-4,101-17,-49 4,1 6,204 10,109-6,-90-33,276-14,-466 54,518-17,-616 13,-25 1,-1-1,0-2,65-17,-98 19,0 1,-1 1,1 0,0 1,0 1,0 0,0 1,0 0,14 4,17 6,61 23,-62-19,57 13,107 20,-183-43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39:51.23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78,'203'-2,"215"5,-184 21,21 0,64-21,115 6,466 9,-581-21,3304 3,-3581-2,50-8,18-2,-80 8,-1 0,0-2,0-1,33-14,29-6,-21 8,-34 8,1 2,1 1,0 2,41-1,-51 6,-5 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09:58.847"/>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0,'4296'0,"-4273"0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11:20.483"/>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0 0,'1220'0,"-1198"0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11:27.978"/>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2,'2'0,"59"-1,-1 2,0 4,85 16,-90-11,0-1,77 1,114-11,-90-2,-96 3,-33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0:06.75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58,'740'0,"-720"-1,0-1,34-8,-32 5,0 1,25 0,10 3,-25 2,0-2,-1-1,48-10,-34 5,0 2,1 2,-1 1,51 6,6-1,-71-3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0:17.277"/>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27,'4'-3,"0"0,0 1,1-1,-1 1,1 0,-1 0,1 0,0 1,0-1,-1 1,1 1,8-2,69 1,-51 2,57-2,425 3,-176 35,-280-29,-27-3,50 7,125 2,443-15,-612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0:33.325"/>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1 28,'1'-1,"0"0,0 0,0 0,0 0,0 0,0 0,0 0,0 0,0 0,1 0,-1 1,0-1,1 1,-1-1,0 1,1-1,-1 1,1 0,-1 0,1-1,-1 1,0 0,3 1,-1-2,105-9,198 7,-165 6,3176-3,-3292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3:08:41.532"/>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79,'54'0,"0"-2,-1-3,79-16,-68 5,1 3,0 3,86-2,-129 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6:12.788"/>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1,'5131'0,"-5107"0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3:08:49.441"/>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3,'132'-2,"145"5,-260-1,1 2,0 0,27 10,-28-8,-1 0,1-2,1 0,18 1,90 16,-104-18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5:55.209"/>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84,'3'-2,"0"1,0-1,1 0,-1 1,1-1,-1 1,1 0,-1 1,1-1,-1 0,1 1,5 0,3-1,169-12,199 12,-158 5,3938-5,-4132 0,53-10,-51 6,51-3,960 7,-497 3,-515-1,54 10,23 2,-106-13,61 1,86 13,-68-5,0-4,117-6,-61-2,-98 1,0-2,-1-2,1-1,66-23,-50 14,-18 10,0 0,0 3,0 1,0 1,42 5,12-1,-69-3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5:58.666"/>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52,'2228'0,"-2172"-2,-1-4,56-12,-57 8,0 3,68-2,336 10,-430-1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6:28.386"/>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1 158,'4587'0,"-4508"-4,1-3,88-21,-81 12,128-7,595 21,-382 6,3177-5,-3568-1,0-1,70-17,-67 11,81-8,-58 16,-27 1,0-2,55-10,-39 5,0 2,0 2,76 6,-22 0,786-3,-875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56:58.114"/>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0 1,'390'27,"-8"34,-193-30,-47-6,-2 0,0-6,144 0,8695-23,-8930 0,-27-2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58:43.090"/>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52,'14'-1,"0"0,0-1,15-5,16-3,96-6,193 1,6340 19,-3519-7,-3140 4,-1 1,0 0,0 1,0 1,0 0,0 1,21 10,20 7,-51-21,0 0,0-1,0 1,0-1,0 0,0 0,0-1,-1 1,1-1,0 0,0 0,0 0,-1-1,6-2,10-4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07:50.166"/>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0,'628'14,"7"-1,8-14,-621 2,-1 1,36 8,-25-3,-13-4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07:59.339"/>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1,'127'0,"243"30,-200-1,326 14,-440-40,111 20,-110-13,96 6,-99-15,11 1,-1-2,0-3,84-15,-76-8,-59 20,-1 1,1 0,0 1,25-5,43 3,85 5,-123 2,-1-1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08:06.479"/>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53,'919'0,"-898"-2,1 0,0-1,0-2,28-9,-27 7,0 1,0 1,36-3,232 9,-270-1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08:13.743"/>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0 0,'1699'0,"-1672"0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6:28.386"/>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1 158,'4587'0,"-4508"-4,1-3,88-21,-81 12,128-7,595 21,-382 6,3177-5,-3568-1,0-1,70-17,-67 11,81-8,-58 16,-27 1,0-2,55-10,-39 5,0 2,0 2,76 6,-22 0,786-3,-875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08:25.769"/>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1 0,'35'9,"0"-1,1-2,0-2,60 0,15 2,26 12,-64-7,107 2,1939-16,-1191 4,-904-1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19:11.857"/>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28,'54'0,"100"-15,-86 7,0 4,70 4,-75 1,-32-1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19:24.457"/>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1,'458'0,"-436"0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5:41.628"/>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1,'1287'0,"-1191"4,95 17,-114-11,34 7,-43-6,96 3,22-2,21 0,-135-12,-10-2,-1 3,104 15,-97-7,0-4,135-6,-76-2,66 3,-172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5:57.491"/>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1 1,'1617'0,"-1450"12,8 1,-99-13,141 15,6 12,-195-23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6:02.708"/>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1,'1021'0,"-988"1,54 11,18 0,-83-11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6:08.882"/>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29,'0'-1,"1"1,-1-1,1 0,-1 0,1 0,0 0,-1 0,1 0,0 1,0-1,0 0,0 1,-1-1,1 1,0-1,0 1,0-1,0 1,0-1,0 1,0 0,0 0,1-1,-1 1,2 0,35-4,-33 3,563-7,-331 11,1942-3,-2157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6:11.993"/>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0 34,'1028'0,"-972"-1,1-3,87-16,-105 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6:17.48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0,'227'13,"12"0,-176-10,113 20,-112-12,110 4,-138-14,59 11,-88-11,22 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2:26:21.595"/>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6:40.281"/>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0 3,'638'-2,"648"5,-905 22,10 1,378-27,95 1,-351 37,-57-1,-128-29,199 9,162-8,-401-11,75 5,381-4,-664-4,136-29,-26 3,218 3,837 30,-1165-1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6:43.370"/>
    </inkml:context>
    <inkml:brush xml:id="br0">
      <inkml:brushProperty name="width" value="0.4" units="cm"/>
      <inkml:brushProperty name="height" value="0.8" units="cm"/>
      <inkml:brushProperty name="color" value="#00F900"/>
      <inkml:brushProperty name="tip" value="rectangle"/>
      <inkml:brushProperty name="rasterOp" value="maskPen"/>
      <inkml:brushProperty name="ignorePressure" value="1"/>
    </inkml:brush>
  </inkml:definitions>
  <inkml:trace contextRef="#ctx0" brushRef="#br0">1 103,'272'-19,"-116"5,1229-8,-921 26,-35-3,571-3,-601-23,71-1,87 27,-550-1,1 0,0 1,0 0,-1 1,1-1,0 1,-1 1,0-1,11 6,-1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16:58.158"/>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54,'28'-2,"0"-1,34-7,-3 0,1 0,-27 3,57-2,1057 6,-573 6,1817-3,-2357 2,55 9,18 1,168 22,-193-21,316 37,-328-44,92-5,-83-2,-57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1:22:41.485"/>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28,'89'-19,"348"11,-252 10,450-2,-611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ca-ES"/>
              <a:t>Feu clic aquí per editar l'estil</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a-ES"/>
              <a:t>Feu clic aquí per editar l'estil de subtítols del patró.</a:t>
            </a:r>
          </a:p>
        </p:txBody>
      </p:sp>
      <p:sp>
        <p:nvSpPr>
          <p:cNvPr id="4" name="Marcador de fecha 3"/>
          <p:cNvSpPr>
            <a:spLocks noGrp="1"/>
          </p:cNvSpPr>
          <p:nvPr>
            <p:ph type="dt" sz="half" idx="10"/>
          </p:nvPr>
        </p:nvSpPr>
        <p:spPr/>
        <p:txBody>
          <a:bodyPr/>
          <a:lstStyle>
            <a:lvl1pPr>
              <a:defRPr/>
            </a:lvl1pPr>
          </a:lstStyle>
          <a:p>
            <a:pPr>
              <a:defRPr/>
            </a:pPr>
            <a:endParaRPr lang="es-ES" dirty="0"/>
          </a:p>
        </p:txBody>
      </p:sp>
      <p:sp>
        <p:nvSpPr>
          <p:cNvPr id="5" name="Marcador de pie de página 4"/>
          <p:cNvSpPr>
            <a:spLocks noGrp="1"/>
          </p:cNvSpPr>
          <p:nvPr>
            <p:ph type="ftr" sz="quarter" idx="11"/>
          </p:nvPr>
        </p:nvSpPr>
        <p:spPr/>
        <p:txBody>
          <a:bodyPr/>
          <a:lstStyle>
            <a:lvl1pPr>
              <a:defRPr/>
            </a:lvl1pPr>
          </a:lstStyle>
          <a:p>
            <a:pPr>
              <a:defRPr/>
            </a:pPr>
            <a:endParaRPr lang="ca-ES" dirty="0"/>
          </a:p>
        </p:txBody>
      </p:sp>
      <p:sp>
        <p:nvSpPr>
          <p:cNvPr id="6" name="Marcador de número de diapositiva 5"/>
          <p:cNvSpPr>
            <a:spLocks noGrp="1"/>
          </p:cNvSpPr>
          <p:nvPr>
            <p:ph type="sldNum" sz="quarter" idx="12"/>
          </p:nvPr>
        </p:nvSpPr>
        <p:spPr/>
        <p:txBody>
          <a:bodyPr/>
          <a:lstStyle>
            <a:lvl1pPr>
              <a:defRPr/>
            </a:lvl1pPr>
          </a:lstStyle>
          <a:p>
            <a:fld id="{E8A2E6F5-E190-4927-83A8-72EDC27DEEE5}" type="slidenum">
              <a:rPr lang="es-ES"/>
              <a:pPr/>
              <a:t>‹#›</a:t>
            </a:fld>
            <a:endParaRPr lang="es-ES" dirty="0"/>
          </a:p>
        </p:txBody>
      </p:sp>
    </p:spTree>
    <p:extLst>
      <p:ext uri="{BB962C8B-B14F-4D97-AF65-F5344CB8AC3E}">
        <p14:creationId xmlns:p14="http://schemas.microsoft.com/office/powerpoint/2010/main" val="136609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a:t>Feu clic aquí per editar l'estil</a:t>
            </a:r>
          </a:p>
        </p:txBody>
      </p:sp>
      <p:sp>
        <p:nvSpPr>
          <p:cNvPr id="3" name="Marcador de texto vertical 2"/>
          <p:cNvSpPr>
            <a:spLocks noGrp="1"/>
          </p:cNvSpPr>
          <p:nvPr>
            <p:ph type="body" orient="vert" idx="1"/>
          </p:nvPr>
        </p:nvSpPr>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Marcador de fecha 3"/>
          <p:cNvSpPr>
            <a:spLocks noGrp="1"/>
          </p:cNvSpPr>
          <p:nvPr>
            <p:ph type="dt" sz="half" idx="10"/>
          </p:nvPr>
        </p:nvSpPr>
        <p:spPr/>
        <p:txBody>
          <a:bodyPr/>
          <a:lstStyle>
            <a:lvl1pPr>
              <a:defRPr/>
            </a:lvl1pPr>
          </a:lstStyle>
          <a:p>
            <a:pPr>
              <a:defRPr/>
            </a:pPr>
            <a:endParaRPr lang="es-ES" dirty="0"/>
          </a:p>
        </p:txBody>
      </p:sp>
      <p:sp>
        <p:nvSpPr>
          <p:cNvPr id="5" name="Marcador de pie de página 4"/>
          <p:cNvSpPr>
            <a:spLocks noGrp="1"/>
          </p:cNvSpPr>
          <p:nvPr>
            <p:ph type="ftr" sz="quarter" idx="11"/>
          </p:nvPr>
        </p:nvSpPr>
        <p:spPr/>
        <p:txBody>
          <a:bodyPr/>
          <a:lstStyle>
            <a:lvl1pPr>
              <a:defRPr/>
            </a:lvl1pPr>
          </a:lstStyle>
          <a:p>
            <a:pPr>
              <a:defRPr/>
            </a:pPr>
            <a:endParaRPr lang="ca-ES" dirty="0"/>
          </a:p>
        </p:txBody>
      </p:sp>
      <p:sp>
        <p:nvSpPr>
          <p:cNvPr id="6" name="Marcador de número de diapositiva 5"/>
          <p:cNvSpPr>
            <a:spLocks noGrp="1"/>
          </p:cNvSpPr>
          <p:nvPr>
            <p:ph type="sldNum" sz="quarter" idx="12"/>
          </p:nvPr>
        </p:nvSpPr>
        <p:spPr/>
        <p:txBody>
          <a:bodyPr/>
          <a:lstStyle>
            <a:lvl1pPr>
              <a:defRPr/>
            </a:lvl1pPr>
          </a:lstStyle>
          <a:p>
            <a:fld id="{4A9EE58B-2BBD-49D4-A00E-F5E098309DE2}" type="slidenum">
              <a:rPr lang="es-ES"/>
              <a:pPr/>
              <a:t>‹#›</a:t>
            </a:fld>
            <a:endParaRPr lang="es-ES" dirty="0"/>
          </a:p>
        </p:txBody>
      </p:sp>
    </p:spTree>
    <p:extLst>
      <p:ext uri="{BB962C8B-B14F-4D97-AF65-F5344CB8AC3E}">
        <p14:creationId xmlns:p14="http://schemas.microsoft.com/office/powerpoint/2010/main" val="277922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ca-ES"/>
              <a:t>Feu clic aquí per editar l'estil</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Marcador de fecha 3"/>
          <p:cNvSpPr>
            <a:spLocks noGrp="1"/>
          </p:cNvSpPr>
          <p:nvPr>
            <p:ph type="dt" sz="half" idx="10"/>
          </p:nvPr>
        </p:nvSpPr>
        <p:spPr/>
        <p:txBody>
          <a:bodyPr/>
          <a:lstStyle>
            <a:lvl1pPr>
              <a:defRPr/>
            </a:lvl1pPr>
          </a:lstStyle>
          <a:p>
            <a:pPr>
              <a:defRPr/>
            </a:pPr>
            <a:endParaRPr lang="es-ES" dirty="0"/>
          </a:p>
        </p:txBody>
      </p:sp>
      <p:sp>
        <p:nvSpPr>
          <p:cNvPr id="5" name="Marcador de pie de página 4"/>
          <p:cNvSpPr>
            <a:spLocks noGrp="1"/>
          </p:cNvSpPr>
          <p:nvPr>
            <p:ph type="ftr" sz="quarter" idx="11"/>
          </p:nvPr>
        </p:nvSpPr>
        <p:spPr/>
        <p:txBody>
          <a:bodyPr/>
          <a:lstStyle>
            <a:lvl1pPr>
              <a:defRPr/>
            </a:lvl1pPr>
          </a:lstStyle>
          <a:p>
            <a:pPr>
              <a:defRPr/>
            </a:pPr>
            <a:endParaRPr lang="ca-ES" dirty="0"/>
          </a:p>
        </p:txBody>
      </p:sp>
      <p:sp>
        <p:nvSpPr>
          <p:cNvPr id="6" name="Marcador de número de diapositiva 5"/>
          <p:cNvSpPr>
            <a:spLocks noGrp="1"/>
          </p:cNvSpPr>
          <p:nvPr>
            <p:ph type="sldNum" sz="quarter" idx="12"/>
          </p:nvPr>
        </p:nvSpPr>
        <p:spPr/>
        <p:txBody>
          <a:bodyPr/>
          <a:lstStyle>
            <a:lvl1pPr>
              <a:defRPr/>
            </a:lvl1pPr>
          </a:lstStyle>
          <a:p>
            <a:fld id="{30476914-6C20-4C23-9C3B-7829E2B2484C}" type="slidenum">
              <a:rPr lang="es-ES"/>
              <a:pPr/>
              <a:t>‹#›</a:t>
            </a:fld>
            <a:endParaRPr lang="es-ES" dirty="0"/>
          </a:p>
        </p:txBody>
      </p:sp>
    </p:spTree>
    <p:extLst>
      <p:ext uri="{BB962C8B-B14F-4D97-AF65-F5344CB8AC3E}">
        <p14:creationId xmlns:p14="http://schemas.microsoft.com/office/powerpoint/2010/main" val="30391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a:t>Feu clic aquí per editar l'estil</a:t>
            </a:r>
          </a:p>
        </p:txBody>
      </p:sp>
      <p:sp>
        <p:nvSpPr>
          <p:cNvPr id="3" name="Marcador de contenido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Marcador de fecha 3"/>
          <p:cNvSpPr>
            <a:spLocks noGrp="1"/>
          </p:cNvSpPr>
          <p:nvPr>
            <p:ph type="dt" sz="half" idx="10"/>
          </p:nvPr>
        </p:nvSpPr>
        <p:spPr/>
        <p:txBody>
          <a:bodyPr/>
          <a:lstStyle>
            <a:lvl1pPr>
              <a:defRPr/>
            </a:lvl1pPr>
          </a:lstStyle>
          <a:p>
            <a:pPr>
              <a:defRPr/>
            </a:pPr>
            <a:endParaRPr lang="es-ES" dirty="0"/>
          </a:p>
        </p:txBody>
      </p:sp>
      <p:sp>
        <p:nvSpPr>
          <p:cNvPr id="5" name="Marcador de pie de página 4"/>
          <p:cNvSpPr>
            <a:spLocks noGrp="1"/>
          </p:cNvSpPr>
          <p:nvPr>
            <p:ph type="ftr" sz="quarter" idx="11"/>
          </p:nvPr>
        </p:nvSpPr>
        <p:spPr/>
        <p:txBody>
          <a:bodyPr/>
          <a:lstStyle>
            <a:lvl1pPr>
              <a:defRPr/>
            </a:lvl1pPr>
          </a:lstStyle>
          <a:p>
            <a:pPr>
              <a:defRPr/>
            </a:pPr>
            <a:endParaRPr lang="ca-ES" dirty="0"/>
          </a:p>
        </p:txBody>
      </p:sp>
      <p:sp>
        <p:nvSpPr>
          <p:cNvPr id="6" name="Marcador de número de diapositiva 5"/>
          <p:cNvSpPr>
            <a:spLocks noGrp="1"/>
          </p:cNvSpPr>
          <p:nvPr>
            <p:ph type="sldNum" sz="quarter" idx="12"/>
          </p:nvPr>
        </p:nvSpPr>
        <p:spPr/>
        <p:txBody>
          <a:bodyPr/>
          <a:lstStyle>
            <a:lvl1pPr>
              <a:defRPr/>
            </a:lvl1pPr>
          </a:lstStyle>
          <a:p>
            <a:fld id="{1EC1735B-79F2-4CF4-999F-3155AAEEC9AB}" type="slidenum">
              <a:rPr lang="es-ES"/>
              <a:pPr/>
              <a:t>‹#›</a:t>
            </a:fld>
            <a:endParaRPr lang="es-ES" dirty="0"/>
          </a:p>
        </p:txBody>
      </p:sp>
    </p:spTree>
    <p:extLst>
      <p:ext uri="{BB962C8B-B14F-4D97-AF65-F5344CB8AC3E}">
        <p14:creationId xmlns:p14="http://schemas.microsoft.com/office/powerpoint/2010/main" val="32145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ca-ES"/>
              <a:t>Feu clic aquí per editar l'estil</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a:t>Feu clic aquí per editar estils</a:t>
            </a:r>
          </a:p>
        </p:txBody>
      </p:sp>
      <p:sp>
        <p:nvSpPr>
          <p:cNvPr id="4" name="Marcador de fecha 3"/>
          <p:cNvSpPr>
            <a:spLocks noGrp="1"/>
          </p:cNvSpPr>
          <p:nvPr>
            <p:ph type="dt" sz="half" idx="10"/>
          </p:nvPr>
        </p:nvSpPr>
        <p:spPr/>
        <p:txBody>
          <a:bodyPr/>
          <a:lstStyle>
            <a:lvl1pPr>
              <a:defRPr/>
            </a:lvl1pPr>
          </a:lstStyle>
          <a:p>
            <a:pPr>
              <a:defRPr/>
            </a:pPr>
            <a:endParaRPr lang="es-ES" dirty="0"/>
          </a:p>
        </p:txBody>
      </p:sp>
      <p:sp>
        <p:nvSpPr>
          <p:cNvPr id="5" name="Marcador de pie de página 4"/>
          <p:cNvSpPr>
            <a:spLocks noGrp="1"/>
          </p:cNvSpPr>
          <p:nvPr>
            <p:ph type="ftr" sz="quarter" idx="11"/>
          </p:nvPr>
        </p:nvSpPr>
        <p:spPr/>
        <p:txBody>
          <a:bodyPr/>
          <a:lstStyle>
            <a:lvl1pPr>
              <a:defRPr/>
            </a:lvl1pPr>
          </a:lstStyle>
          <a:p>
            <a:pPr>
              <a:defRPr/>
            </a:pPr>
            <a:endParaRPr lang="ca-ES" dirty="0"/>
          </a:p>
        </p:txBody>
      </p:sp>
      <p:sp>
        <p:nvSpPr>
          <p:cNvPr id="6" name="Marcador de número de diapositiva 5"/>
          <p:cNvSpPr>
            <a:spLocks noGrp="1"/>
          </p:cNvSpPr>
          <p:nvPr>
            <p:ph type="sldNum" sz="quarter" idx="12"/>
          </p:nvPr>
        </p:nvSpPr>
        <p:spPr/>
        <p:txBody>
          <a:bodyPr/>
          <a:lstStyle>
            <a:lvl1pPr>
              <a:defRPr/>
            </a:lvl1pPr>
          </a:lstStyle>
          <a:p>
            <a:fld id="{0401D1A4-DD73-45A7-B572-724657261738}" type="slidenum">
              <a:rPr lang="es-ES"/>
              <a:pPr/>
              <a:t>‹#›</a:t>
            </a:fld>
            <a:endParaRPr lang="es-ES" dirty="0"/>
          </a:p>
        </p:txBody>
      </p:sp>
    </p:spTree>
    <p:extLst>
      <p:ext uri="{BB962C8B-B14F-4D97-AF65-F5344CB8AC3E}">
        <p14:creationId xmlns:p14="http://schemas.microsoft.com/office/powerpoint/2010/main" val="414382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a:t>Feu clic aquí per editar l'estil</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Marcador de fecha 3"/>
          <p:cNvSpPr>
            <a:spLocks noGrp="1"/>
          </p:cNvSpPr>
          <p:nvPr>
            <p:ph type="dt" sz="half" idx="10"/>
          </p:nvPr>
        </p:nvSpPr>
        <p:spPr/>
        <p:txBody>
          <a:bodyPr/>
          <a:lstStyle>
            <a:lvl1pPr>
              <a:defRPr/>
            </a:lvl1pPr>
          </a:lstStyle>
          <a:p>
            <a:pPr>
              <a:defRPr/>
            </a:pPr>
            <a:endParaRPr lang="es-ES" dirty="0"/>
          </a:p>
        </p:txBody>
      </p:sp>
      <p:sp>
        <p:nvSpPr>
          <p:cNvPr id="6" name="Marcador de pie de página 4"/>
          <p:cNvSpPr>
            <a:spLocks noGrp="1"/>
          </p:cNvSpPr>
          <p:nvPr>
            <p:ph type="ftr" sz="quarter" idx="11"/>
          </p:nvPr>
        </p:nvSpPr>
        <p:spPr/>
        <p:txBody>
          <a:bodyPr/>
          <a:lstStyle>
            <a:lvl1pPr>
              <a:defRPr/>
            </a:lvl1pPr>
          </a:lstStyle>
          <a:p>
            <a:pPr>
              <a:defRPr/>
            </a:pPr>
            <a:endParaRPr lang="ca-ES" dirty="0"/>
          </a:p>
        </p:txBody>
      </p:sp>
      <p:sp>
        <p:nvSpPr>
          <p:cNvPr id="7" name="Marcador de número de diapositiva 5"/>
          <p:cNvSpPr>
            <a:spLocks noGrp="1"/>
          </p:cNvSpPr>
          <p:nvPr>
            <p:ph type="sldNum" sz="quarter" idx="12"/>
          </p:nvPr>
        </p:nvSpPr>
        <p:spPr/>
        <p:txBody>
          <a:bodyPr/>
          <a:lstStyle>
            <a:lvl1pPr>
              <a:defRPr/>
            </a:lvl1pPr>
          </a:lstStyle>
          <a:p>
            <a:fld id="{D32EDAF3-F811-4829-9F4B-937C3866ED5C}" type="slidenum">
              <a:rPr lang="es-ES"/>
              <a:pPr/>
              <a:t>‹#›</a:t>
            </a:fld>
            <a:endParaRPr lang="es-ES" dirty="0"/>
          </a:p>
        </p:txBody>
      </p:sp>
    </p:spTree>
    <p:extLst>
      <p:ext uri="{BB962C8B-B14F-4D97-AF65-F5344CB8AC3E}">
        <p14:creationId xmlns:p14="http://schemas.microsoft.com/office/powerpoint/2010/main" val="15552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ca-ES"/>
              <a:t>Feu clic aquí per editar l'estil</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7" name="Marcador de fecha 3"/>
          <p:cNvSpPr>
            <a:spLocks noGrp="1"/>
          </p:cNvSpPr>
          <p:nvPr>
            <p:ph type="dt" sz="half" idx="10"/>
          </p:nvPr>
        </p:nvSpPr>
        <p:spPr/>
        <p:txBody>
          <a:bodyPr/>
          <a:lstStyle>
            <a:lvl1pPr>
              <a:defRPr/>
            </a:lvl1pPr>
          </a:lstStyle>
          <a:p>
            <a:pPr>
              <a:defRPr/>
            </a:pPr>
            <a:endParaRPr lang="es-ES" dirty="0"/>
          </a:p>
        </p:txBody>
      </p:sp>
      <p:sp>
        <p:nvSpPr>
          <p:cNvPr id="8" name="Marcador de pie de página 4"/>
          <p:cNvSpPr>
            <a:spLocks noGrp="1"/>
          </p:cNvSpPr>
          <p:nvPr>
            <p:ph type="ftr" sz="quarter" idx="11"/>
          </p:nvPr>
        </p:nvSpPr>
        <p:spPr/>
        <p:txBody>
          <a:bodyPr/>
          <a:lstStyle>
            <a:lvl1pPr>
              <a:defRPr/>
            </a:lvl1pPr>
          </a:lstStyle>
          <a:p>
            <a:pPr>
              <a:defRPr/>
            </a:pPr>
            <a:endParaRPr lang="ca-ES" dirty="0"/>
          </a:p>
        </p:txBody>
      </p:sp>
      <p:sp>
        <p:nvSpPr>
          <p:cNvPr id="9" name="Marcador de número de diapositiva 5"/>
          <p:cNvSpPr>
            <a:spLocks noGrp="1"/>
          </p:cNvSpPr>
          <p:nvPr>
            <p:ph type="sldNum" sz="quarter" idx="12"/>
          </p:nvPr>
        </p:nvSpPr>
        <p:spPr/>
        <p:txBody>
          <a:bodyPr/>
          <a:lstStyle>
            <a:lvl1pPr>
              <a:defRPr/>
            </a:lvl1pPr>
          </a:lstStyle>
          <a:p>
            <a:fld id="{989C4FFD-23C1-4910-938C-60E3C06B285B}" type="slidenum">
              <a:rPr lang="es-ES"/>
              <a:pPr/>
              <a:t>‹#›</a:t>
            </a:fld>
            <a:endParaRPr lang="es-ES" dirty="0"/>
          </a:p>
        </p:txBody>
      </p:sp>
    </p:spTree>
    <p:extLst>
      <p:ext uri="{BB962C8B-B14F-4D97-AF65-F5344CB8AC3E}">
        <p14:creationId xmlns:p14="http://schemas.microsoft.com/office/powerpoint/2010/main" val="305370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a:t>Feu clic aquí per editar l'estil</a:t>
            </a:r>
          </a:p>
        </p:txBody>
      </p:sp>
      <p:sp>
        <p:nvSpPr>
          <p:cNvPr id="3" name="Marcador de fecha 3"/>
          <p:cNvSpPr>
            <a:spLocks noGrp="1"/>
          </p:cNvSpPr>
          <p:nvPr>
            <p:ph type="dt" sz="half" idx="10"/>
          </p:nvPr>
        </p:nvSpPr>
        <p:spPr/>
        <p:txBody>
          <a:bodyPr/>
          <a:lstStyle>
            <a:lvl1pPr>
              <a:defRPr/>
            </a:lvl1pPr>
          </a:lstStyle>
          <a:p>
            <a:pPr>
              <a:defRPr/>
            </a:pPr>
            <a:endParaRPr lang="es-ES" dirty="0"/>
          </a:p>
        </p:txBody>
      </p:sp>
      <p:sp>
        <p:nvSpPr>
          <p:cNvPr id="4" name="Marcador de pie de página 4"/>
          <p:cNvSpPr>
            <a:spLocks noGrp="1"/>
          </p:cNvSpPr>
          <p:nvPr>
            <p:ph type="ftr" sz="quarter" idx="11"/>
          </p:nvPr>
        </p:nvSpPr>
        <p:spPr/>
        <p:txBody>
          <a:bodyPr/>
          <a:lstStyle>
            <a:lvl1pPr>
              <a:defRPr/>
            </a:lvl1pPr>
          </a:lstStyle>
          <a:p>
            <a:pPr>
              <a:defRPr/>
            </a:pPr>
            <a:endParaRPr lang="ca-ES" dirty="0"/>
          </a:p>
        </p:txBody>
      </p:sp>
      <p:sp>
        <p:nvSpPr>
          <p:cNvPr id="5" name="Marcador de número de diapositiva 5"/>
          <p:cNvSpPr>
            <a:spLocks noGrp="1"/>
          </p:cNvSpPr>
          <p:nvPr>
            <p:ph type="sldNum" sz="quarter" idx="12"/>
          </p:nvPr>
        </p:nvSpPr>
        <p:spPr/>
        <p:txBody>
          <a:bodyPr/>
          <a:lstStyle>
            <a:lvl1pPr>
              <a:defRPr/>
            </a:lvl1pPr>
          </a:lstStyle>
          <a:p>
            <a:fld id="{F938A952-6438-40CB-B5CF-AFF0E128B8CC}" type="slidenum">
              <a:rPr lang="es-ES"/>
              <a:pPr/>
              <a:t>‹#›</a:t>
            </a:fld>
            <a:endParaRPr lang="es-ES" dirty="0"/>
          </a:p>
        </p:txBody>
      </p:sp>
    </p:spTree>
    <p:extLst>
      <p:ext uri="{BB962C8B-B14F-4D97-AF65-F5344CB8AC3E}">
        <p14:creationId xmlns:p14="http://schemas.microsoft.com/office/powerpoint/2010/main" val="107464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endParaRPr lang="es-ES" dirty="0"/>
          </a:p>
        </p:txBody>
      </p:sp>
      <p:sp>
        <p:nvSpPr>
          <p:cNvPr id="3" name="Marcador de pie de página 4"/>
          <p:cNvSpPr>
            <a:spLocks noGrp="1"/>
          </p:cNvSpPr>
          <p:nvPr>
            <p:ph type="ftr" sz="quarter" idx="11"/>
          </p:nvPr>
        </p:nvSpPr>
        <p:spPr/>
        <p:txBody>
          <a:bodyPr/>
          <a:lstStyle>
            <a:lvl1pPr>
              <a:defRPr/>
            </a:lvl1pPr>
          </a:lstStyle>
          <a:p>
            <a:pPr>
              <a:defRPr/>
            </a:pPr>
            <a:endParaRPr lang="ca-ES" dirty="0"/>
          </a:p>
        </p:txBody>
      </p:sp>
      <p:sp>
        <p:nvSpPr>
          <p:cNvPr id="4" name="Marcador de número de diapositiva 5"/>
          <p:cNvSpPr>
            <a:spLocks noGrp="1"/>
          </p:cNvSpPr>
          <p:nvPr>
            <p:ph type="sldNum" sz="quarter" idx="12"/>
          </p:nvPr>
        </p:nvSpPr>
        <p:spPr/>
        <p:txBody>
          <a:bodyPr/>
          <a:lstStyle>
            <a:lvl1pPr>
              <a:defRPr/>
            </a:lvl1pPr>
          </a:lstStyle>
          <a:p>
            <a:fld id="{B32CE1A4-DCAA-4CDE-9DD1-8C1EBA066094}" type="slidenum">
              <a:rPr lang="es-ES"/>
              <a:pPr/>
              <a:t>‹#›</a:t>
            </a:fld>
            <a:endParaRPr lang="es-ES" dirty="0"/>
          </a:p>
        </p:txBody>
      </p:sp>
    </p:spTree>
    <p:extLst>
      <p:ext uri="{BB962C8B-B14F-4D97-AF65-F5344CB8AC3E}">
        <p14:creationId xmlns:p14="http://schemas.microsoft.com/office/powerpoint/2010/main" val="386891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ca-ES"/>
              <a:t>Feu clic aquí per editar l'estil</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Marcador de fecha 3"/>
          <p:cNvSpPr>
            <a:spLocks noGrp="1"/>
          </p:cNvSpPr>
          <p:nvPr>
            <p:ph type="dt" sz="half" idx="10"/>
          </p:nvPr>
        </p:nvSpPr>
        <p:spPr/>
        <p:txBody>
          <a:bodyPr/>
          <a:lstStyle>
            <a:lvl1pPr>
              <a:defRPr/>
            </a:lvl1pPr>
          </a:lstStyle>
          <a:p>
            <a:pPr>
              <a:defRPr/>
            </a:pPr>
            <a:endParaRPr lang="es-ES" dirty="0"/>
          </a:p>
        </p:txBody>
      </p:sp>
      <p:sp>
        <p:nvSpPr>
          <p:cNvPr id="6" name="Marcador de pie de página 4"/>
          <p:cNvSpPr>
            <a:spLocks noGrp="1"/>
          </p:cNvSpPr>
          <p:nvPr>
            <p:ph type="ftr" sz="quarter" idx="11"/>
          </p:nvPr>
        </p:nvSpPr>
        <p:spPr/>
        <p:txBody>
          <a:bodyPr/>
          <a:lstStyle>
            <a:lvl1pPr>
              <a:defRPr/>
            </a:lvl1pPr>
          </a:lstStyle>
          <a:p>
            <a:pPr>
              <a:defRPr/>
            </a:pPr>
            <a:endParaRPr lang="ca-ES" dirty="0"/>
          </a:p>
        </p:txBody>
      </p:sp>
      <p:sp>
        <p:nvSpPr>
          <p:cNvPr id="7" name="Marcador de número de diapositiva 5"/>
          <p:cNvSpPr>
            <a:spLocks noGrp="1"/>
          </p:cNvSpPr>
          <p:nvPr>
            <p:ph type="sldNum" sz="quarter" idx="12"/>
          </p:nvPr>
        </p:nvSpPr>
        <p:spPr/>
        <p:txBody>
          <a:bodyPr/>
          <a:lstStyle>
            <a:lvl1pPr>
              <a:defRPr/>
            </a:lvl1pPr>
          </a:lstStyle>
          <a:p>
            <a:fld id="{4AF63D09-A392-4A88-AF37-A57DD94A674C}" type="slidenum">
              <a:rPr lang="es-ES"/>
              <a:pPr/>
              <a:t>‹#›</a:t>
            </a:fld>
            <a:endParaRPr lang="es-ES" dirty="0"/>
          </a:p>
        </p:txBody>
      </p:sp>
    </p:spTree>
    <p:extLst>
      <p:ext uri="{BB962C8B-B14F-4D97-AF65-F5344CB8AC3E}">
        <p14:creationId xmlns:p14="http://schemas.microsoft.com/office/powerpoint/2010/main" val="99609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ca-ES"/>
              <a:t>Feu clic aquí per editar l'estil</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a-ES" noProof="0"/>
              <a:t>Feu clic a la icona per afegir una imatge</a:t>
            </a:r>
            <a:endParaRPr lang="ca-ES"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Marcador de fecha 3"/>
          <p:cNvSpPr>
            <a:spLocks noGrp="1"/>
          </p:cNvSpPr>
          <p:nvPr>
            <p:ph type="dt" sz="half" idx="10"/>
          </p:nvPr>
        </p:nvSpPr>
        <p:spPr/>
        <p:txBody>
          <a:bodyPr/>
          <a:lstStyle>
            <a:lvl1pPr>
              <a:defRPr/>
            </a:lvl1pPr>
          </a:lstStyle>
          <a:p>
            <a:pPr>
              <a:defRPr/>
            </a:pPr>
            <a:endParaRPr lang="es-ES" dirty="0"/>
          </a:p>
        </p:txBody>
      </p:sp>
      <p:sp>
        <p:nvSpPr>
          <p:cNvPr id="6" name="Marcador de pie de página 4"/>
          <p:cNvSpPr>
            <a:spLocks noGrp="1"/>
          </p:cNvSpPr>
          <p:nvPr>
            <p:ph type="ftr" sz="quarter" idx="11"/>
          </p:nvPr>
        </p:nvSpPr>
        <p:spPr/>
        <p:txBody>
          <a:bodyPr/>
          <a:lstStyle>
            <a:lvl1pPr>
              <a:defRPr/>
            </a:lvl1pPr>
          </a:lstStyle>
          <a:p>
            <a:pPr>
              <a:defRPr/>
            </a:pPr>
            <a:endParaRPr lang="ca-ES" dirty="0"/>
          </a:p>
        </p:txBody>
      </p:sp>
      <p:sp>
        <p:nvSpPr>
          <p:cNvPr id="7" name="Marcador de número de diapositiva 5"/>
          <p:cNvSpPr>
            <a:spLocks noGrp="1"/>
          </p:cNvSpPr>
          <p:nvPr>
            <p:ph type="sldNum" sz="quarter" idx="12"/>
          </p:nvPr>
        </p:nvSpPr>
        <p:spPr/>
        <p:txBody>
          <a:bodyPr/>
          <a:lstStyle>
            <a:lvl1pPr>
              <a:defRPr/>
            </a:lvl1pPr>
          </a:lstStyle>
          <a:p>
            <a:fld id="{5B6E1F49-8549-458F-AED6-2596F503CE26}" type="slidenum">
              <a:rPr lang="es-ES"/>
              <a:pPr/>
              <a:t>‹#›</a:t>
            </a:fld>
            <a:endParaRPr lang="es-ES" dirty="0"/>
          </a:p>
        </p:txBody>
      </p:sp>
    </p:spTree>
    <p:extLst>
      <p:ext uri="{BB962C8B-B14F-4D97-AF65-F5344CB8AC3E}">
        <p14:creationId xmlns:p14="http://schemas.microsoft.com/office/powerpoint/2010/main" val="287712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Clic para editar título</a:t>
            </a:r>
            <a:endParaRPr lang="es-ES"/>
          </a:p>
        </p:txBody>
      </p:sp>
      <p:sp>
        <p:nvSpPr>
          <p:cNvPr id="25603"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ＭＳ Ｐゴシック" charset="0"/>
                <a:cs typeface="+mn-cs"/>
              </a:defRPr>
            </a:lvl1pPr>
          </a:lstStyle>
          <a:p>
            <a:pPr fontAlgn="base">
              <a:spcBef>
                <a:spcPct val="0"/>
              </a:spcBef>
              <a:spcAft>
                <a:spcPct val="0"/>
              </a:spcAft>
              <a:defRPr/>
            </a:pPr>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ea typeface="ＭＳ Ｐゴシック" charset="0"/>
                <a:cs typeface="+mn-cs"/>
              </a:defRPr>
            </a:lvl1pPr>
          </a:lstStyle>
          <a:p>
            <a:pPr fontAlgn="base">
              <a:spcBef>
                <a:spcPct val="0"/>
              </a:spcBef>
              <a:spcAft>
                <a:spcPct val="0"/>
              </a:spcAft>
              <a:defRPr/>
            </a:pPr>
            <a:endParaRPr lang="ca-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8C8D7214-0AFC-4521-851D-66ECEC1233B4}" type="slidenum">
              <a:rPr lang="es-ES"/>
              <a:pPr fontAlgn="base">
                <a:spcBef>
                  <a:spcPct val="0"/>
                </a:spcBef>
                <a:spcAft>
                  <a:spcPct val="0"/>
                </a:spcAft>
              </a:pPr>
              <a:t>‹#›</a:t>
            </a:fld>
            <a:endParaRPr lang="es-ES" dirty="0"/>
          </a:p>
        </p:txBody>
      </p:sp>
    </p:spTree>
    <p:extLst>
      <p:ext uri="{BB962C8B-B14F-4D97-AF65-F5344CB8AC3E}">
        <p14:creationId xmlns:p14="http://schemas.microsoft.com/office/powerpoint/2010/main" val="1466145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mailto:Upac.administraci&#243;@uab.cat" TargetMode="External"/><Relationship Id="rId7"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hyperlink" Target="https://www.uab.cat/web/personal-uab/personal-uab/personal-academic-i-investigador/tram-docent-autonomic-/-avaluacio-de-l-activitat-docent-1345683609921.html" TargetMode="External"/><Relationship Id="rId7" Type="http://schemas.openxmlformats.org/officeDocument/2006/relationships/diagramQuickStyle" Target="../diagrams/quickStyle1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Layout" Target="../diagrams/layout15.xml"/><Relationship Id="rId5" Type="http://schemas.openxmlformats.org/officeDocument/2006/relationships/diagramData" Target="../diagrams/data15.xml"/><Relationship Id="rId10" Type="http://schemas.openxmlformats.org/officeDocument/2006/relationships/image" Target="../media/image9.png"/><Relationship Id="rId4" Type="http://schemas.openxmlformats.org/officeDocument/2006/relationships/hyperlink" Target="https://www.uab.cat/doc/ConvocatoriaAvaluacioActivitatDocentProfessoratFuncionariContrac" TargetMode="External"/><Relationship Id="rId9" Type="http://schemas.microsoft.com/office/2007/relationships/diagramDrawing" Target="../diagrams/drawing15.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hyperlink" Target="https://seuelectronica.uab.cat/certificats-reconeguts" TargetMode="External"/><Relationship Id="rId7" Type="http://schemas.openxmlformats.org/officeDocument/2006/relationships/diagramQuickStyle" Target="../diagrams/quickStyle1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Layout" Target="../diagrams/layout16.xml"/><Relationship Id="rId5" Type="http://schemas.openxmlformats.org/officeDocument/2006/relationships/diagramData" Target="../diagrams/data16.xml"/><Relationship Id="rId10" Type="http://schemas.openxmlformats.org/officeDocument/2006/relationships/image" Target="../media/image10.png"/><Relationship Id="rId4" Type="http://schemas.openxmlformats.org/officeDocument/2006/relationships/hyperlink" Target="https://eformularis.uab.cat/group/oqd_aad/solicitud_aad_2024" TargetMode="External"/><Relationship Id="rId9" Type="http://schemas.microsoft.com/office/2007/relationships/diagramDrawing" Target="../diagrams/drawing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1.png"/><Relationship Id="rId7" Type="http://schemas.openxmlformats.org/officeDocument/2006/relationships/diagramColors" Target="../diagrams/colors2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uab.cat/web/personal-uab/personal-uab/personal-academic-i-investigador/convocatories-de-trams-1345768252361.html"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uab.cat/web/personal-uab/personal-uab/personal-academic-i-investigador/avaluacio-de-l-activitat-docent-1345683609921.html" TargetMode="External"/><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oqd.doctorat@uab.cat" TargetMode="External"/><Relationship Id="rId5" Type="http://schemas.openxmlformats.org/officeDocument/2006/relationships/hyperlink" Target="mailto:oqd.avaluacio@uab.cat" TargetMode="External"/><Relationship Id="rId4" Type="http://schemas.openxmlformats.org/officeDocument/2006/relationships/hyperlink" Target="https://eformularis.uab.cat/group/oqd_aad/solicitud_aad_2024" TargetMode="External"/><Relationship Id="rId9"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6" Type="http://schemas.openxmlformats.org/officeDocument/2006/relationships/image" Target="../media/image35.png"/><Relationship Id="rId21" Type="http://schemas.openxmlformats.org/officeDocument/2006/relationships/customXml" Target="../ink/ink10.xml"/><Relationship Id="rId42" Type="http://schemas.openxmlformats.org/officeDocument/2006/relationships/image" Target="../media/image43.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56.png"/><Relationship Id="rId16" Type="http://schemas.openxmlformats.org/officeDocument/2006/relationships/image" Target="../media/image30.png"/><Relationship Id="rId11" Type="http://schemas.openxmlformats.org/officeDocument/2006/relationships/customXml" Target="../ink/ink5.xml"/><Relationship Id="rId32" Type="http://schemas.openxmlformats.org/officeDocument/2006/relationships/image" Target="../media/image38.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51.png"/><Relationship Id="rId74" Type="http://schemas.openxmlformats.org/officeDocument/2006/relationships/image" Target="../media/image59.png"/><Relationship Id="rId79" Type="http://schemas.openxmlformats.org/officeDocument/2006/relationships/customXml" Target="../ink/ink39.xml"/><Relationship Id="rId5" Type="http://schemas.openxmlformats.org/officeDocument/2006/relationships/customXml" Target="../ink/ink2.xml"/><Relationship Id="rId61" Type="http://schemas.openxmlformats.org/officeDocument/2006/relationships/customXml" Target="../ink/ink30.xml"/><Relationship Id="rId82" Type="http://schemas.openxmlformats.org/officeDocument/2006/relationships/image" Target="../media/image63.png"/><Relationship Id="rId19" Type="http://schemas.openxmlformats.org/officeDocument/2006/relationships/customXml" Target="../ink/ink9.xml"/><Relationship Id="rId14" Type="http://schemas.openxmlformats.org/officeDocument/2006/relationships/image" Target="../media/image29.png"/><Relationship Id="rId22" Type="http://schemas.openxmlformats.org/officeDocument/2006/relationships/image" Target="../media/image33.png"/><Relationship Id="rId27" Type="http://schemas.openxmlformats.org/officeDocument/2006/relationships/customXml" Target="../ink/ink13.xml"/><Relationship Id="rId30" Type="http://schemas.openxmlformats.org/officeDocument/2006/relationships/image" Target="../media/image37.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46.png"/><Relationship Id="rId56" Type="http://schemas.openxmlformats.org/officeDocument/2006/relationships/image" Target="../media/image50.png"/><Relationship Id="rId64" Type="http://schemas.openxmlformats.org/officeDocument/2006/relationships/image" Target="../media/image54.png"/><Relationship Id="rId69" Type="http://schemas.openxmlformats.org/officeDocument/2006/relationships/customXml" Target="../ink/ink34.xml"/><Relationship Id="rId77" Type="http://schemas.openxmlformats.org/officeDocument/2006/relationships/customXml" Target="../ink/ink38.xml"/><Relationship Id="rId8" Type="http://schemas.openxmlformats.org/officeDocument/2006/relationships/image" Target="../media/image26.png"/><Relationship Id="rId51" Type="http://schemas.openxmlformats.org/officeDocument/2006/relationships/customXml" Target="../ink/ink25.xml"/><Relationship Id="rId72" Type="http://schemas.openxmlformats.org/officeDocument/2006/relationships/image" Target="../media/image58.png"/><Relationship Id="rId80" Type="http://schemas.openxmlformats.org/officeDocument/2006/relationships/image" Target="../media/image62.png"/><Relationship Id="rId3" Type="http://schemas.openxmlformats.org/officeDocument/2006/relationships/customXml" Target="../ink/ink1.xml"/><Relationship Id="rId12" Type="http://schemas.openxmlformats.org/officeDocument/2006/relationships/image" Target="../media/image28.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41.png"/><Relationship Id="rId46" Type="http://schemas.openxmlformats.org/officeDocument/2006/relationships/image" Target="../media/image45.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32.png"/><Relationship Id="rId41" Type="http://schemas.openxmlformats.org/officeDocument/2006/relationships/customXml" Target="../ink/ink20.xml"/><Relationship Id="rId54" Type="http://schemas.openxmlformats.org/officeDocument/2006/relationships/image" Target="../media/image49.png"/><Relationship Id="rId62" Type="http://schemas.openxmlformats.org/officeDocument/2006/relationships/image" Target="../media/image53.png"/><Relationship Id="rId70" Type="http://schemas.openxmlformats.org/officeDocument/2006/relationships/image" Target="../media/image57.png"/><Relationship Id="rId75" Type="http://schemas.openxmlformats.org/officeDocument/2006/relationships/customXml" Target="../ink/ink37.xml"/><Relationship Id="rId1" Type="http://schemas.openxmlformats.org/officeDocument/2006/relationships/slideLayout" Target="../slideLayouts/slideLayout7.xml"/><Relationship Id="rId6" Type="http://schemas.openxmlformats.org/officeDocument/2006/relationships/image" Target="../media/image250.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6.png"/><Relationship Id="rId36" Type="http://schemas.openxmlformats.org/officeDocument/2006/relationships/image" Target="../media/image40.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27.png"/><Relationship Id="rId31" Type="http://schemas.openxmlformats.org/officeDocument/2006/relationships/customXml" Target="../ink/ink15.xml"/><Relationship Id="rId44" Type="http://schemas.openxmlformats.org/officeDocument/2006/relationships/image" Target="../media/image44.png"/><Relationship Id="rId52" Type="http://schemas.openxmlformats.org/officeDocument/2006/relationships/image" Target="../media/image48.png"/><Relationship Id="rId60" Type="http://schemas.openxmlformats.org/officeDocument/2006/relationships/image" Target="../media/image52.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61.png"/><Relationship Id="rId81" Type="http://schemas.openxmlformats.org/officeDocument/2006/relationships/customXml" Target="../ink/ink40.xml"/><Relationship Id="rId4" Type="http://schemas.openxmlformats.org/officeDocument/2006/relationships/image" Target="../media/image240.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31.png"/><Relationship Id="rId39" Type="http://schemas.openxmlformats.org/officeDocument/2006/relationships/customXml" Target="../ink/ink19.xml"/><Relationship Id="rId34" Type="http://schemas.openxmlformats.org/officeDocument/2006/relationships/image" Target="../media/image39.png"/><Relationship Id="rId50" Type="http://schemas.openxmlformats.org/officeDocument/2006/relationships/image" Target="../media/image47.png"/><Relationship Id="rId55" Type="http://schemas.openxmlformats.org/officeDocument/2006/relationships/customXml" Target="../ink/ink27.xml"/><Relationship Id="rId76" Type="http://schemas.openxmlformats.org/officeDocument/2006/relationships/image" Target="../media/image60.png"/><Relationship Id="rId7" Type="http://schemas.openxmlformats.org/officeDocument/2006/relationships/customXml" Target="../ink/ink3.xml"/><Relationship Id="rId71" Type="http://schemas.openxmlformats.org/officeDocument/2006/relationships/customXml" Target="../ink/ink35.xml"/><Relationship Id="rId2" Type="http://schemas.openxmlformats.org/officeDocument/2006/relationships/image" Target="../media/image1.jpeg"/><Relationship Id="rId29" Type="http://schemas.openxmlformats.org/officeDocument/2006/relationships/customXml" Target="../ink/ink14.xml"/><Relationship Id="rId24" Type="http://schemas.openxmlformats.org/officeDocument/2006/relationships/image" Target="../media/image34.png"/><Relationship Id="rId40" Type="http://schemas.openxmlformats.org/officeDocument/2006/relationships/image" Target="../media/image42.png"/><Relationship Id="rId45" Type="http://schemas.openxmlformats.org/officeDocument/2006/relationships/customXml" Target="../ink/ink22.xml"/><Relationship Id="rId66"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3" Type="http://schemas.openxmlformats.org/officeDocument/2006/relationships/customXml" Target="../ink/ink46.xml"/><Relationship Id="rId18" Type="http://schemas.openxmlformats.org/officeDocument/2006/relationships/image" Target="../media/image71.png"/><Relationship Id="rId26" Type="http://schemas.openxmlformats.org/officeDocument/2006/relationships/image" Target="../media/image75.png"/><Relationship Id="rId39" Type="http://schemas.openxmlformats.org/officeDocument/2006/relationships/customXml" Target="../ink/ink59.xml"/><Relationship Id="rId21" Type="http://schemas.openxmlformats.org/officeDocument/2006/relationships/customXml" Target="../ink/ink50.xml"/><Relationship Id="rId34" Type="http://schemas.openxmlformats.org/officeDocument/2006/relationships/image" Target="../media/image79.png"/><Relationship Id="rId7" Type="http://schemas.openxmlformats.org/officeDocument/2006/relationships/customXml" Target="../ink/ink43.xml"/><Relationship Id="rId12" Type="http://schemas.openxmlformats.org/officeDocument/2006/relationships/image" Target="../media/image68.png"/><Relationship Id="rId17" Type="http://schemas.openxmlformats.org/officeDocument/2006/relationships/customXml" Target="../ink/ink48.xml"/><Relationship Id="rId25" Type="http://schemas.openxmlformats.org/officeDocument/2006/relationships/customXml" Target="../ink/ink52.xml"/><Relationship Id="rId33" Type="http://schemas.openxmlformats.org/officeDocument/2006/relationships/customXml" Target="../ink/ink56.xml"/><Relationship Id="rId38" Type="http://schemas.openxmlformats.org/officeDocument/2006/relationships/image" Target="../media/image81.png"/><Relationship Id="rId2" Type="http://schemas.openxmlformats.org/officeDocument/2006/relationships/image" Target="../media/image1.jpeg"/><Relationship Id="rId16" Type="http://schemas.openxmlformats.org/officeDocument/2006/relationships/image" Target="../media/image70.png"/><Relationship Id="rId20" Type="http://schemas.openxmlformats.org/officeDocument/2006/relationships/image" Target="../media/image72.png"/><Relationship Id="rId29" Type="http://schemas.openxmlformats.org/officeDocument/2006/relationships/customXml" Target="../ink/ink54.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customXml" Target="../ink/ink45.xml"/><Relationship Id="rId24" Type="http://schemas.openxmlformats.org/officeDocument/2006/relationships/image" Target="../media/image74.png"/><Relationship Id="rId32" Type="http://schemas.openxmlformats.org/officeDocument/2006/relationships/image" Target="../media/image78.png"/><Relationship Id="rId37" Type="http://schemas.openxmlformats.org/officeDocument/2006/relationships/customXml" Target="../ink/ink58.xml"/><Relationship Id="rId40" Type="http://schemas.openxmlformats.org/officeDocument/2006/relationships/image" Target="../media/image82.png"/><Relationship Id="rId5" Type="http://schemas.openxmlformats.org/officeDocument/2006/relationships/customXml" Target="../ink/ink42.xml"/><Relationship Id="rId15" Type="http://schemas.openxmlformats.org/officeDocument/2006/relationships/customXml" Target="../ink/ink47.xml"/><Relationship Id="rId23" Type="http://schemas.openxmlformats.org/officeDocument/2006/relationships/customXml" Target="../ink/ink51.xml"/><Relationship Id="rId28" Type="http://schemas.openxmlformats.org/officeDocument/2006/relationships/image" Target="../media/image76.png"/><Relationship Id="rId36" Type="http://schemas.openxmlformats.org/officeDocument/2006/relationships/image" Target="../media/image80.png"/><Relationship Id="rId10" Type="http://schemas.openxmlformats.org/officeDocument/2006/relationships/image" Target="../media/image67.png"/><Relationship Id="rId19" Type="http://schemas.openxmlformats.org/officeDocument/2006/relationships/customXml" Target="../ink/ink49.xml"/><Relationship Id="rId31" Type="http://schemas.openxmlformats.org/officeDocument/2006/relationships/customXml" Target="../ink/ink55.xml"/><Relationship Id="rId4" Type="http://schemas.openxmlformats.org/officeDocument/2006/relationships/image" Target="../media/image64.png"/><Relationship Id="rId9" Type="http://schemas.openxmlformats.org/officeDocument/2006/relationships/customXml" Target="../ink/ink44.xml"/><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customXml" Target="../ink/ink53.xml"/><Relationship Id="rId30" Type="http://schemas.openxmlformats.org/officeDocument/2006/relationships/image" Target="../media/image77.png"/><Relationship Id="rId35" Type="http://schemas.openxmlformats.org/officeDocument/2006/relationships/customXml" Target="../ink/ink57.xml"/><Relationship Id="rId8" Type="http://schemas.openxmlformats.org/officeDocument/2006/relationships/image" Target="../media/image66.png"/><Relationship Id="rId3" Type="http://schemas.openxmlformats.org/officeDocument/2006/relationships/customXml" Target="../ink/ink4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www.aqu.cat/professorat/merits_docencia/index.html#.WMKIojjIw3k" TargetMode="External"/><Relationship Id="rId7"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uab.cat/sistema-qualitat/" TargetMode="External"/><Relationship Id="rId11" Type="http://schemas.microsoft.com/office/2007/relationships/diagramDrawing" Target="../diagrams/drawing1.xml"/><Relationship Id="rId5" Type="http://schemas.openxmlformats.org/officeDocument/2006/relationships/hyperlink" Target="https://www.uab.cat/doc/PS9AvaluacioPDI" TargetMode="External"/><Relationship Id="rId10" Type="http://schemas.openxmlformats.org/officeDocument/2006/relationships/diagramColors" Target="../diagrams/colors1.xml"/><Relationship Id="rId4" Type="http://schemas.openxmlformats.org/officeDocument/2006/relationships/hyperlink" Target="https://www.uab.cat/doc/GuiaAvaluacioActivitatDocentProfessorat2023" TargetMode="External"/><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QuadreDeText 2"/>
          <p:cNvSpPr txBox="1"/>
          <p:nvPr/>
        </p:nvSpPr>
        <p:spPr>
          <a:xfrm>
            <a:off x="251520" y="1268760"/>
            <a:ext cx="8712968" cy="4847481"/>
          </a:xfrm>
          <a:prstGeom prst="rect">
            <a:avLst/>
          </a:prstGeom>
          <a:ln>
            <a:solidFill>
              <a:srgbClr val="C1CE7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endParaRPr lang="es-ES" sz="3600" dirty="0">
              <a:solidFill>
                <a:srgbClr val="000000"/>
              </a:solidFill>
              <a:latin typeface="Calibri" panose="020F0502020204030204" pitchFamily="34" charset="0"/>
            </a:endParaRPr>
          </a:p>
          <a:p>
            <a:pPr algn="ctr" fontAlgn="base">
              <a:spcBef>
                <a:spcPct val="0"/>
              </a:spcBef>
              <a:spcAft>
                <a:spcPct val="0"/>
              </a:spcAft>
            </a:pPr>
            <a:r>
              <a:rPr lang="ca-ES" sz="4000" dirty="0">
                <a:solidFill>
                  <a:srgbClr val="000000"/>
                </a:solidFill>
                <a:latin typeface="Calibri" panose="020F0502020204030204" pitchFamily="34" charset="0"/>
                <a:cs typeface="Times" panose="02020603050405020304" pitchFamily="18" charset="0"/>
              </a:rPr>
              <a:t>AVALUACIÓ DE L’ ACTIVITAT DOCENT DEL PROFESSORAT DE LA UAB:</a:t>
            </a:r>
          </a:p>
          <a:p>
            <a:pPr algn="ctr" fontAlgn="base">
              <a:spcBef>
                <a:spcPct val="0"/>
              </a:spcBef>
              <a:spcAft>
                <a:spcPct val="0"/>
              </a:spcAft>
            </a:pPr>
            <a:r>
              <a:rPr lang="ca-ES" sz="4400" dirty="0">
                <a:solidFill>
                  <a:srgbClr val="00B050"/>
                </a:solidFill>
                <a:latin typeface="Calibri" panose="020F0502020204030204" pitchFamily="34" charset="0"/>
                <a:cs typeface="Times" panose="02020603050405020304" pitchFamily="18" charset="0"/>
              </a:rPr>
              <a:t>Tram Docent Autonòmic</a:t>
            </a:r>
          </a:p>
          <a:p>
            <a:pPr algn="ctr" fontAlgn="base">
              <a:spcBef>
                <a:spcPct val="0"/>
              </a:spcBef>
              <a:spcAft>
                <a:spcPct val="0"/>
              </a:spcAft>
            </a:pPr>
            <a:endParaRPr lang="ca-ES" sz="2400" dirty="0">
              <a:solidFill>
                <a:schemeClr val="tx1"/>
              </a:solidFill>
              <a:latin typeface="Calibri" panose="020F0502020204030204" pitchFamily="34" charset="0"/>
              <a:cs typeface="Times" panose="02020603050405020304" pitchFamily="18" charset="0"/>
            </a:endParaRPr>
          </a:p>
          <a:p>
            <a:pPr algn="ctr" fontAlgn="base">
              <a:spcBef>
                <a:spcPct val="0"/>
              </a:spcBef>
              <a:spcAft>
                <a:spcPct val="0"/>
              </a:spcAft>
            </a:pPr>
            <a:r>
              <a:rPr lang="es-ES" sz="2800" dirty="0">
                <a:solidFill>
                  <a:srgbClr val="000000"/>
                </a:solidFill>
                <a:latin typeface="Calibri" panose="020F0502020204030204" pitchFamily="34" charset="0"/>
              </a:rPr>
              <a:t>Vicerectorat de Qualitat</a:t>
            </a:r>
          </a:p>
          <a:p>
            <a:pPr algn="ctr" fontAlgn="base">
              <a:spcBef>
                <a:spcPct val="0"/>
              </a:spcBef>
              <a:spcAft>
                <a:spcPct val="0"/>
              </a:spcAft>
            </a:pPr>
            <a:r>
              <a:rPr lang="es-ES" sz="2400" dirty="0">
                <a:solidFill>
                  <a:srgbClr val="000000"/>
                </a:solidFill>
                <a:latin typeface="Calibri" panose="020F0502020204030204" pitchFamily="34" charset="0"/>
              </a:rPr>
              <a:t>Oficina de Qualitat Docent</a:t>
            </a:r>
          </a:p>
          <a:p>
            <a:pPr algn="ctr" fontAlgn="base">
              <a:spcBef>
                <a:spcPct val="0"/>
              </a:spcBef>
              <a:spcAft>
                <a:spcPct val="0"/>
              </a:spcAft>
            </a:pPr>
            <a:endParaRPr lang="es-ES" sz="2000" dirty="0">
              <a:solidFill>
                <a:srgbClr val="000000"/>
              </a:solidFill>
              <a:latin typeface="Calibri" panose="020F0502020204030204" pitchFamily="34" charset="0"/>
            </a:endParaRPr>
          </a:p>
          <a:p>
            <a:pPr algn="r" fontAlgn="base">
              <a:spcBef>
                <a:spcPct val="0"/>
              </a:spcBef>
              <a:spcAft>
                <a:spcPct val="0"/>
              </a:spcAft>
            </a:pPr>
            <a:r>
              <a:rPr lang="es-ES" sz="2500" dirty="0">
                <a:solidFill>
                  <a:srgbClr val="000000"/>
                </a:solidFill>
                <a:latin typeface="Calibri" panose="020F0502020204030204" pitchFamily="34" charset="0"/>
              </a:rPr>
              <a:t>Febrer de 2024</a:t>
            </a:r>
          </a:p>
          <a:p>
            <a:pPr algn="ctr" fontAlgn="base">
              <a:spcBef>
                <a:spcPct val="0"/>
              </a:spcBef>
              <a:spcAft>
                <a:spcPct val="0"/>
              </a:spcAft>
            </a:pPr>
            <a:endParaRPr lang="es-ES" sz="1400" dirty="0">
              <a:solidFill>
                <a:srgbClr val="000000"/>
              </a:solidFill>
              <a:latin typeface="Calibri" panose="020F0502020204030204" pitchFamily="34" charset="0"/>
            </a:endParaRPr>
          </a:p>
          <a:p>
            <a:pPr algn="ctr" fontAlgn="base">
              <a:spcBef>
                <a:spcPct val="0"/>
              </a:spcBef>
              <a:spcAft>
                <a:spcPct val="0"/>
              </a:spcAft>
            </a:pPr>
            <a:endParaRPr lang="es-E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9942676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PhAnim="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tge 4">
            <a:extLst>
              <a:ext uri="{FF2B5EF4-FFF2-40B4-BE49-F238E27FC236}">
                <a16:creationId xmlns:a16="http://schemas.microsoft.com/office/drawing/2014/main" id="{9255F85B-5A0B-E0AB-365E-EEC81EE25020}"/>
              </a:ext>
            </a:extLst>
          </p:cNvPr>
          <p:cNvPicPr>
            <a:picLocks noChangeAspect="1"/>
          </p:cNvPicPr>
          <p:nvPr/>
        </p:nvPicPr>
        <p:blipFill>
          <a:blip r:embed="rId3"/>
          <a:stretch>
            <a:fillRect/>
          </a:stretch>
        </p:blipFill>
        <p:spPr>
          <a:xfrm>
            <a:off x="827584" y="1867471"/>
            <a:ext cx="7993211" cy="4346757"/>
          </a:xfrm>
          <a:prstGeom prst="rect">
            <a:avLst/>
          </a:prstGeom>
        </p:spPr>
      </p:pic>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graphicFrame>
        <p:nvGraphicFramePr>
          <p:cNvPr id="7" name="Diagrama 6"/>
          <p:cNvGraphicFramePr/>
          <p:nvPr>
            <p:extLst>
              <p:ext uri="{D42A27DB-BD31-4B8C-83A1-F6EECF244321}">
                <p14:modId xmlns:p14="http://schemas.microsoft.com/office/powerpoint/2010/main" val="3577800138"/>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letxa: dreta 1">
            <a:extLst>
              <a:ext uri="{FF2B5EF4-FFF2-40B4-BE49-F238E27FC236}">
                <a16:creationId xmlns:a16="http://schemas.microsoft.com/office/drawing/2014/main" id="{8CD4A276-F174-A4F3-6C3C-CA2AF6017CCB}"/>
              </a:ext>
            </a:extLst>
          </p:cNvPr>
          <p:cNvSpPr/>
          <p:nvPr/>
        </p:nvSpPr>
        <p:spPr>
          <a:xfrm rot="3192978">
            <a:off x="196096" y="4705833"/>
            <a:ext cx="923549" cy="504056"/>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angle 5">
            <a:extLst>
              <a:ext uri="{FF2B5EF4-FFF2-40B4-BE49-F238E27FC236}">
                <a16:creationId xmlns:a16="http://schemas.microsoft.com/office/drawing/2014/main" id="{7CF361E0-2ABE-D7EC-E89E-FEDA85AA809A}"/>
              </a:ext>
            </a:extLst>
          </p:cNvPr>
          <p:cNvSpPr/>
          <p:nvPr/>
        </p:nvSpPr>
        <p:spPr>
          <a:xfrm>
            <a:off x="899592" y="3429000"/>
            <a:ext cx="1512168" cy="115212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6215751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graphicFrame>
        <p:nvGraphicFramePr>
          <p:cNvPr id="7" name="Diagrama 6"/>
          <p:cNvGraphicFramePr/>
          <p:nvPr>
            <p:extLst>
              <p:ext uri="{D42A27DB-BD31-4B8C-83A1-F6EECF244321}">
                <p14:modId xmlns:p14="http://schemas.microsoft.com/office/powerpoint/2010/main" val="3577800138"/>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7F5A627C-F806-4610-A2AF-2D4BAAAFA121}"/>
              </a:ext>
            </a:extLst>
          </p:cNvPr>
          <p:cNvPicPr>
            <a:picLocks noChangeAspect="1"/>
          </p:cNvPicPr>
          <p:nvPr/>
        </p:nvPicPr>
        <p:blipFill>
          <a:blip r:embed="rId8"/>
          <a:stretch>
            <a:fillRect/>
          </a:stretch>
        </p:blipFill>
        <p:spPr>
          <a:xfrm>
            <a:off x="1979712" y="1732240"/>
            <a:ext cx="4862859" cy="4546342"/>
          </a:xfrm>
          <a:prstGeom prst="rect">
            <a:avLst/>
          </a:prstGeom>
        </p:spPr>
      </p:pic>
    </p:spTree>
    <p:extLst>
      <p:ext uri="{BB962C8B-B14F-4D97-AF65-F5344CB8AC3E}">
        <p14:creationId xmlns:p14="http://schemas.microsoft.com/office/powerpoint/2010/main" val="275357040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83099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AVALUACIÓ DE L’ ACTIVITAT DOCENT </a:t>
            </a:r>
          </a:p>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i Tram docent  autonòmic</a:t>
            </a:r>
          </a:p>
        </p:txBody>
      </p:sp>
      <p:sp>
        <p:nvSpPr>
          <p:cNvPr id="4" name="CuadroTexto 3"/>
          <p:cNvSpPr txBox="1"/>
          <p:nvPr/>
        </p:nvSpPr>
        <p:spPr>
          <a:xfrm>
            <a:off x="1043608" y="16288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Convocatòria 2024</a:t>
            </a:r>
          </a:p>
          <a:p>
            <a:pPr marL="971550" lvl="1" indent="-51435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14968280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graphicFrame>
        <p:nvGraphicFramePr>
          <p:cNvPr id="2" name="Diagrama 1"/>
          <p:cNvGraphicFramePr/>
          <p:nvPr>
            <p:extLst>
              <p:ext uri="{D42A27DB-BD31-4B8C-83A1-F6EECF244321}">
                <p14:modId xmlns:p14="http://schemas.microsoft.com/office/powerpoint/2010/main" val="3328320049"/>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3">
            <a:extLst>
              <a:ext uri="{FF2B5EF4-FFF2-40B4-BE49-F238E27FC236}">
                <a16:creationId xmlns:a16="http://schemas.microsoft.com/office/drawing/2014/main" id="{136FEB87-14E9-1C44-5CEC-BD4C50F80825}"/>
              </a:ext>
            </a:extLst>
          </p:cNvPr>
          <p:cNvSpPr txBox="1"/>
          <p:nvPr/>
        </p:nvSpPr>
        <p:spPr>
          <a:xfrm>
            <a:off x="179512" y="1867471"/>
            <a:ext cx="8784976" cy="4339650"/>
          </a:xfrm>
          <a:prstGeom prst="rect">
            <a:avLst/>
          </a:prstGeom>
          <a:noFill/>
        </p:spPr>
        <p:txBody>
          <a:bodyPr wrap="square" rtlCol="0">
            <a:spAutoFit/>
          </a:bodyPr>
          <a:lstStyle/>
          <a:p>
            <a:r>
              <a:rPr lang="ca-ES" sz="2000" b="1" dirty="0">
                <a:latin typeface="Calibri" panose="020F0502020204030204" pitchFamily="34" charset="0"/>
              </a:rPr>
              <a:t> Qui es pot presentar?</a:t>
            </a:r>
          </a:p>
          <a:p>
            <a:endParaRPr lang="ca-ES" sz="1600" dirty="0">
              <a:latin typeface="Calibri" panose="020F0502020204030204" pitchFamily="34" charset="0"/>
            </a:endParaRPr>
          </a:p>
          <a:p>
            <a:r>
              <a:rPr lang="ca-ES" sz="1600" dirty="0">
                <a:latin typeface="Calibri" panose="020F0502020204030204" pitchFamily="34" charset="0"/>
              </a:rPr>
              <a:t>4.1 Professorat funcionari o contractat de la UAB amb dedicació a temps complet; professorat de les àrees de ciències de la salut amb plaça vinculada i dedicació equiparada a temps complet.</a:t>
            </a:r>
          </a:p>
          <a:p>
            <a:endParaRPr lang="ca-ES" sz="1600" dirty="0">
              <a:latin typeface="Calibri" panose="020F0502020204030204" pitchFamily="34" charset="0"/>
            </a:endParaRPr>
          </a:p>
          <a:p>
            <a:r>
              <a:rPr lang="ca-ES" sz="1600" dirty="0">
                <a:latin typeface="Calibri" panose="020F0502020204030204" pitchFamily="34" charset="0"/>
              </a:rPr>
              <a:t>4.2 Professorat funcionari: catedràtic/a d’universitat, titular d’universitat, catedràtic/a d’escola universitària, titular d’universitat o titular d’escola universitària.</a:t>
            </a:r>
          </a:p>
          <a:p>
            <a:endParaRPr lang="ca-ES" sz="1600" dirty="0">
              <a:latin typeface="Calibri" panose="020F0502020204030204" pitchFamily="34" charset="0"/>
            </a:endParaRPr>
          </a:p>
          <a:p>
            <a:r>
              <a:rPr lang="ca-ES" sz="1600" dirty="0">
                <a:latin typeface="Calibri" panose="020F0502020204030204" pitchFamily="34" charset="0"/>
              </a:rPr>
              <a:t>4.3 Professorat contractat: catedràtic/a, professor/a agregat/da, professor/a col·laborador/a permanent o professor/a lector/a.</a:t>
            </a:r>
          </a:p>
          <a:p>
            <a:endParaRPr lang="ca-ES" sz="1600" dirty="0">
              <a:latin typeface="Calibri" panose="020F0502020204030204" pitchFamily="34" charset="0"/>
            </a:endParaRPr>
          </a:p>
          <a:p>
            <a:r>
              <a:rPr lang="ca-ES" sz="1600" dirty="0">
                <a:latin typeface="Calibri" panose="020F0502020204030204" pitchFamily="34" charset="0"/>
              </a:rPr>
              <a:t>4.4 El personal docent i investigador (PDI) de la UAB, tant funcionari com contractat, </a:t>
            </a:r>
            <a:r>
              <a:rPr lang="ca-ES" sz="1600" b="1" dirty="0">
                <a:latin typeface="Calibri" panose="020F0502020204030204" pitchFamily="34" charset="0"/>
              </a:rPr>
              <a:t>no inclòs en els</a:t>
            </a:r>
          </a:p>
          <a:p>
            <a:r>
              <a:rPr lang="ca-ES" sz="1600" b="1" dirty="0">
                <a:latin typeface="Calibri" panose="020F0502020204030204" pitchFamily="34" charset="0"/>
              </a:rPr>
              <a:t>apartats anteriors</a:t>
            </a:r>
            <a:r>
              <a:rPr lang="ca-ES" sz="1600" dirty="0">
                <a:latin typeface="Calibri" panose="020F0502020204030204" pitchFamily="34" charset="0"/>
              </a:rPr>
              <a:t>. Aquesta avaluació docent favorable dona dret a una certificació acreditativa, però </a:t>
            </a:r>
            <a:r>
              <a:rPr lang="ca-ES" sz="1600" b="1" dirty="0">
                <a:latin typeface="Calibri" panose="020F0502020204030204" pitchFamily="34" charset="0"/>
              </a:rPr>
              <a:t>no a l’obtenció del complement autonòmic</a:t>
            </a:r>
            <a:r>
              <a:rPr lang="ca-ES" sz="1600" dirty="0">
                <a:latin typeface="Calibri" panose="020F0502020204030204" pitchFamily="34" charset="0"/>
              </a:rPr>
              <a:t>.</a:t>
            </a:r>
          </a:p>
          <a:p>
            <a:endParaRPr lang="ca-ES" sz="1600" dirty="0">
              <a:latin typeface="Calibri" panose="020F0502020204030204" pitchFamily="34" charset="0"/>
            </a:endParaRPr>
          </a:p>
          <a:p>
            <a:endParaRPr lang="ca-ES" sz="1600" dirty="0">
              <a:latin typeface="Calibri" panose="020F0502020204030204" pitchFamily="34" charset="0"/>
            </a:endParaRPr>
          </a:p>
          <a:p>
            <a:r>
              <a:rPr lang="ca-ES" sz="1600" b="1" i="1" dirty="0">
                <a:latin typeface="Calibri" panose="020F0502020204030204" pitchFamily="34" charset="0"/>
              </a:rPr>
              <a:t>Vinculació contractual amb la UAB a data 31/12/2023</a:t>
            </a:r>
          </a:p>
        </p:txBody>
      </p:sp>
    </p:spTree>
    <p:extLst>
      <p:ext uri="{BB962C8B-B14F-4D97-AF65-F5344CB8AC3E}">
        <p14:creationId xmlns:p14="http://schemas.microsoft.com/office/powerpoint/2010/main" val="141149116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sp>
        <p:nvSpPr>
          <p:cNvPr id="4" name="CuadroTexto 3"/>
          <p:cNvSpPr txBox="1"/>
          <p:nvPr/>
        </p:nvSpPr>
        <p:spPr>
          <a:xfrm>
            <a:off x="179512" y="1707307"/>
            <a:ext cx="8784976" cy="4616648"/>
          </a:xfrm>
          <a:prstGeom prst="rect">
            <a:avLst/>
          </a:prstGeom>
          <a:noFill/>
        </p:spPr>
        <p:txBody>
          <a:bodyPr wrap="square" rtlCol="0">
            <a:spAutoFit/>
          </a:bodyPr>
          <a:lstStyle/>
          <a:p>
            <a:r>
              <a:rPr lang="ca-ES" sz="2800" dirty="0">
                <a:solidFill>
                  <a:schemeClr val="bg2">
                    <a:lumMod val="25000"/>
                  </a:schemeClr>
                </a:solidFill>
                <a:latin typeface="Calibri" panose="020F0502020204030204" pitchFamily="34" charset="0"/>
              </a:rPr>
              <a:t>S’avaluen:</a:t>
            </a:r>
          </a:p>
          <a:p>
            <a:endParaRPr lang="ca-ES" dirty="0">
              <a:solidFill>
                <a:schemeClr val="bg2">
                  <a:lumMod val="25000"/>
                </a:schemeClr>
              </a:solidFill>
              <a:latin typeface="Calibri" panose="020F0502020204030204" pitchFamily="34" charset="0"/>
            </a:endParaRPr>
          </a:p>
          <a:p>
            <a:pPr marL="800100" lvl="1" indent="-342900">
              <a:buFont typeface="Wingdings" panose="05000000000000000000" pitchFamily="2" charset="2"/>
              <a:buChar char="ü"/>
            </a:pPr>
            <a:r>
              <a:rPr lang="ca-ES" sz="2800" b="1" dirty="0">
                <a:solidFill>
                  <a:schemeClr val="bg2">
                    <a:lumMod val="25000"/>
                  </a:schemeClr>
                </a:solidFill>
                <a:latin typeface="Calibri" panose="020F0502020204030204" pitchFamily="34" charset="0"/>
              </a:rPr>
              <a:t>5</a:t>
            </a:r>
            <a:r>
              <a:rPr lang="ca-ES" sz="2800" dirty="0">
                <a:solidFill>
                  <a:schemeClr val="bg2">
                    <a:lumMod val="25000"/>
                  </a:schemeClr>
                </a:solidFill>
                <a:latin typeface="Calibri" panose="020F0502020204030204" pitchFamily="34" charset="0"/>
              </a:rPr>
              <a:t> cursos acadèmics amb dedicació a temps complet o equivalent*</a:t>
            </a:r>
          </a:p>
          <a:p>
            <a:pPr marL="800100" lvl="1" indent="-342900">
              <a:buFont typeface="Wingdings" panose="05000000000000000000" pitchFamily="2" charset="2"/>
              <a:buChar char="ü"/>
            </a:pPr>
            <a:r>
              <a:rPr lang="ca-ES" sz="2800" dirty="0">
                <a:solidFill>
                  <a:schemeClr val="bg2">
                    <a:lumMod val="25000"/>
                  </a:schemeClr>
                </a:solidFill>
                <a:latin typeface="Calibri" panose="020F0502020204030204" pitchFamily="34" charset="0"/>
              </a:rPr>
              <a:t>escollits d’entre els 10 cursos anteriors a la sol·licitud d’avaluació</a:t>
            </a:r>
            <a:r>
              <a:rPr lang="ca-ES" sz="2800" b="1" dirty="0">
                <a:solidFill>
                  <a:schemeClr val="bg2">
                    <a:lumMod val="25000"/>
                  </a:schemeClr>
                </a:solidFill>
                <a:latin typeface="Calibri" panose="020F0502020204030204" pitchFamily="34" charset="0"/>
              </a:rPr>
              <a:t> </a:t>
            </a:r>
          </a:p>
          <a:p>
            <a:pPr marL="800100" lvl="1" indent="-342900">
              <a:buFont typeface="Wingdings" panose="05000000000000000000" pitchFamily="2" charset="2"/>
              <a:buChar char="ü"/>
            </a:pPr>
            <a:r>
              <a:rPr lang="ca-ES" sz="2800" dirty="0">
                <a:solidFill>
                  <a:schemeClr val="bg2">
                    <a:lumMod val="25000"/>
                  </a:schemeClr>
                </a:solidFill>
                <a:latin typeface="Calibri" panose="020F0502020204030204" pitchFamily="34" charset="0"/>
              </a:rPr>
              <a:t>Cursos acadèmics, de setembre a setembre (no anys). </a:t>
            </a:r>
            <a:r>
              <a:rPr lang="ca-ES" dirty="0">
                <a:solidFill>
                  <a:srgbClr val="FF0000"/>
                </a:solidFill>
                <a:latin typeface="Calibri" panose="020F0502020204030204" pitchFamily="34" charset="0"/>
              </a:rPr>
              <a:t>La documentació presentada a avaluació ha de correspondre als cursos acadèmics sol·licitats. El curs 2023-2024 no entra.</a:t>
            </a:r>
          </a:p>
          <a:p>
            <a:pPr marL="800100" lvl="1" indent="-342900">
              <a:buFont typeface="Wingdings" panose="05000000000000000000" pitchFamily="2" charset="2"/>
              <a:buChar char="ü"/>
            </a:pPr>
            <a:endParaRPr lang="ca-ES" dirty="0">
              <a:solidFill>
                <a:schemeClr val="bg2">
                  <a:lumMod val="25000"/>
                </a:schemeClr>
              </a:solidFill>
              <a:latin typeface="Calibri" panose="020F0502020204030204" pitchFamily="34" charset="0"/>
            </a:endParaRPr>
          </a:p>
          <a:p>
            <a:r>
              <a:rPr lang="ca-ES" dirty="0">
                <a:solidFill>
                  <a:schemeClr val="bg2">
                    <a:lumMod val="25000"/>
                  </a:schemeClr>
                </a:solidFill>
                <a:latin typeface="Calibri" panose="020F0502020204030204" pitchFamily="34" charset="0"/>
              </a:rPr>
              <a:t>* d’acord amb el que estableix el Decret 405/2006, «per al còmput dels cinc anys d’activitat docent, els períodes de docència prestats a temps parcial comptabilitzaran un 50% de la durada del període».</a:t>
            </a:r>
          </a:p>
        </p:txBody>
      </p:sp>
      <p:graphicFrame>
        <p:nvGraphicFramePr>
          <p:cNvPr id="2" name="Diagrama 1"/>
          <p:cNvGraphicFramePr/>
          <p:nvPr>
            <p:extLst>
              <p:ext uri="{D42A27DB-BD31-4B8C-83A1-F6EECF244321}">
                <p14:modId xmlns:p14="http://schemas.microsoft.com/office/powerpoint/2010/main" val="3768917806"/>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13518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sp>
        <p:nvSpPr>
          <p:cNvPr id="4" name="CuadroTexto 3"/>
          <p:cNvSpPr txBox="1"/>
          <p:nvPr/>
        </p:nvSpPr>
        <p:spPr>
          <a:xfrm>
            <a:off x="179512" y="1867471"/>
            <a:ext cx="8784976" cy="4616648"/>
          </a:xfrm>
          <a:prstGeom prst="rect">
            <a:avLst/>
          </a:prstGeom>
          <a:noFill/>
        </p:spPr>
        <p:txBody>
          <a:bodyPr wrap="square" rtlCol="0">
            <a:spAutoFit/>
          </a:bodyPr>
          <a:lstStyle/>
          <a:p>
            <a:r>
              <a:rPr lang="ca-ES" sz="2800" dirty="0">
                <a:solidFill>
                  <a:schemeClr val="bg2">
                    <a:lumMod val="25000"/>
                  </a:schemeClr>
                </a:solidFill>
                <a:latin typeface="Calibri" panose="020F0502020204030204" pitchFamily="34" charset="0"/>
              </a:rPr>
              <a:t>Fonts d’informació:</a:t>
            </a:r>
          </a:p>
          <a:p>
            <a:endParaRPr lang="ca-ES" dirty="0">
              <a:solidFill>
                <a:schemeClr val="bg2">
                  <a:lumMod val="25000"/>
                </a:schemeClr>
              </a:solidFill>
              <a:latin typeface="Calibri" panose="020F0502020204030204" pitchFamily="34" charset="0"/>
            </a:endParaRPr>
          </a:p>
          <a:p>
            <a:pPr marL="800100" lvl="1" indent="-342900">
              <a:buFont typeface="Wingdings" panose="05000000000000000000" pitchFamily="2" charset="2"/>
              <a:buChar char="ü"/>
            </a:pPr>
            <a:r>
              <a:rPr lang="ca-ES" sz="2800" b="1" dirty="0">
                <a:solidFill>
                  <a:schemeClr val="bg2">
                    <a:lumMod val="25000"/>
                  </a:schemeClr>
                </a:solidFill>
                <a:latin typeface="Calibri" panose="020F0502020204030204" pitchFamily="34" charset="0"/>
              </a:rPr>
              <a:t>Vinculació/Contractació:</a:t>
            </a:r>
          </a:p>
          <a:p>
            <a:pPr lvl="2"/>
            <a:r>
              <a:rPr lang="ca-ES" sz="2200" b="1" dirty="0">
                <a:solidFill>
                  <a:schemeClr val="bg2">
                    <a:lumMod val="25000"/>
                  </a:schemeClr>
                </a:solidFill>
                <a:latin typeface="Calibri" panose="020F0502020204030204" pitchFamily="34" charset="0"/>
              </a:rPr>
              <a:t>Unitat de Personal Acadèmic (Àrea de Gestió de Persones)</a:t>
            </a:r>
          </a:p>
          <a:p>
            <a:pPr lvl="2"/>
            <a:r>
              <a:rPr lang="ca-ES" sz="2200" b="1" dirty="0">
                <a:solidFill>
                  <a:schemeClr val="bg2">
                    <a:lumMod val="25000"/>
                  </a:schemeClr>
                </a:solidFill>
                <a:latin typeface="Calibri" panose="020F0502020204030204" pitchFamily="34" charset="0"/>
              </a:rPr>
              <a:t>HOMINIS</a:t>
            </a:r>
          </a:p>
          <a:p>
            <a:pPr lvl="2"/>
            <a:endParaRPr lang="ca-ES" sz="2000" b="1" dirty="0">
              <a:solidFill>
                <a:schemeClr val="bg2">
                  <a:lumMod val="25000"/>
                </a:schemeClr>
              </a:solidFill>
              <a:latin typeface="Calibri" panose="020F0502020204030204" pitchFamily="34" charset="0"/>
            </a:endParaRPr>
          </a:p>
          <a:p>
            <a:pPr lvl="2"/>
            <a:r>
              <a:rPr lang="ca-ES" sz="2000" i="1" dirty="0">
                <a:solidFill>
                  <a:schemeClr val="bg2">
                    <a:lumMod val="25000"/>
                  </a:schemeClr>
                </a:solidFill>
                <a:latin typeface="Calibri" panose="020F0502020204030204" pitchFamily="34" charset="0"/>
              </a:rPr>
              <a:t>Si durant el període a avaluar heu tingut contractes en altres universitats, cal que constin a la base de dades de la UPAC. Si no consten, cal contactar amb la UPAC per veure com els podeu validar. La UPAC fa la correspondència de dedicació basada en allò que diu el contracte. </a:t>
            </a:r>
          </a:p>
          <a:p>
            <a:pPr lvl="2"/>
            <a:endParaRPr lang="ca-ES" sz="2000" i="1" dirty="0">
              <a:solidFill>
                <a:schemeClr val="bg2">
                  <a:lumMod val="25000"/>
                </a:schemeClr>
              </a:solidFill>
              <a:latin typeface="Calibri" panose="020F0502020204030204" pitchFamily="34" charset="0"/>
            </a:endParaRPr>
          </a:p>
          <a:p>
            <a:pPr lvl="2"/>
            <a:r>
              <a:rPr lang="ca-ES" sz="2600" b="1" dirty="0">
                <a:solidFill>
                  <a:schemeClr val="bg2">
                    <a:lumMod val="25000"/>
                  </a:schemeClr>
                </a:solidFill>
                <a:latin typeface="Calibri" panose="020F0502020204030204" pitchFamily="34" charset="0"/>
                <a:hlinkClick r:id="rId3"/>
              </a:rPr>
              <a:t>Upac.administració@uab.cat</a:t>
            </a:r>
            <a:endParaRPr lang="ca-ES" sz="2600" b="1" dirty="0">
              <a:solidFill>
                <a:schemeClr val="bg2">
                  <a:lumMod val="25000"/>
                </a:schemeClr>
              </a:solidFill>
              <a:latin typeface="Calibri" panose="020F0502020204030204" pitchFamily="34" charset="0"/>
            </a:endParaRPr>
          </a:p>
          <a:p>
            <a:pPr lvl="2"/>
            <a:endParaRPr lang="ca-ES" sz="2800" b="1" dirty="0">
              <a:solidFill>
                <a:schemeClr val="bg2">
                  <a:lumMod val="25000"/>
                </a:schemeClr>
              </a:solidFill>
              <a:latin typeface="Calibri" panose="020F0502020204030204" pitchFamily="34" charset="0"/>
            </a:endParaRPr>
          </a:p>
        </p:txBody>
      </p:sp>
      <p:graphicFrame>
        <p:nvGraphicFramePr>
          <p:cNvPr id="2" name="Diagrama 1"/>
          <p:cNvGraphicFramePr/>
          <p:nvPr>
            <p:extLst>
              <p:ext uri="{D42A27DB-BD31-4B8C-83A1-F6EECF244321}">
                <p14:modId xmlns:p14="http://schemas.microsoft.com/office/powerpoint/2010/main" val="200515316"/>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649212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sp>
        <p:nvSpPr>
          <p:cNvPr id="4" name="CuadroTexto 3"/>
          <p:cNvSpPr txBox="1"/>
          <p:nvPr/>
        </p:nvSpPr>
        <p:spPr>
          <a:xfrm>
            <a:off x="213121" y="1867471"/>
            <a:ext cx="8784976" cy="3970318"/>
          </a:xfrm>
          <a:prstGeom prst="rect">
            <a:avLst/>
          </a:prstGeom>
          <a:noFill/>
        </p:spPr>
        <p:txBody>
          <a:bodyPr wrap="square" rtlCol="0">
            <a:spAutoFit/>
          </a:bodyPr>
          <a:lstStyle/>
          <a:p>
            <a:r>
              <a:rPr lang="ca-ES" sz="3200" dirty="0">
                <a:solidFill>
                  <a:schemeClr val="bg2">
                    <a:lumMod val="25000"/>
                  </a:schemeClr>
                </a:solidFill>
                <a:latin typeface="Calibri" panose="020F0502020204030204" pitchFamily="34" charset="0"/>
              </a:rPr>
              <a:t>Cal acreditar:</a:t>
            </a:r>
          </a:p>
          <a:p>
            <a:pPr marL="914400" lvl="1" indent="-457200">
              <a:buFont typeface="Wingdings" panose="05000000000000000000" pitchFamily="2" charset="2"/>
              <a:buChar char="ü"/>
            </a:pPr>
            <a:r>
              <a:rPr lang="ca-ES" sz="2400" dirty="0">
                <a:solidFill>
                  <a:schemeClr val="bg2">
                    <a:lumMod val="25000"/>
                  </a:schemeClr>
                </a:solidFill>
                <a:latin typeface="Calibri" panose="020F0502020204030204" pitchFamily="34" charset="0"/>
              </a:rPr>
              <a:t>un mínim del </a:t>
            </a:r>
            <a:r>
              <a:rPr lang="ca-ES" sz="2400" b="1" dirty="0">
                <a:solidFill>
                  <a:schemeClr val="bg2">
                    <a:lumMod val="25000"/>
                  </a:schemeClr>
                </a:solidFill>
                <a:latin typeface="Calibri" panose="020F0502020204030204" pitchFamily="34" charset="0"/>
              </a:rPr>
              <a:t>50% sobre la docència assignada </a:t>
            </a:r>
            <a:r>
              <a:rPr lang="ca-ES" sz="2400" dirty="0">
                <a:solidFill>
                  <a:schemeClr val="bg2">
                    <a:lumMod val="25000"/>
                  </a:schemeClr>
                </a:solidFill>
                <a:latin typeface="Calibri" panose="020F0502020204030204" pitchFamily="34" charset="0"/>
              </a:rPr>
              <a:t>(model de dedicació docent personal </a:t>
            </a:r>
            <a:r>
              <a:rPr lang="ca-ES" sz="2400" b="1" dirty="0">
                <a:solidFill>
                  <a:schemeClr val="bg2">
                    <a:lumMod val="25000"/>
                  </a:schemeClr>
                </a:solidFill>
                <a:latin typeface="Calibri" panose="020F0502020204030204" pitchFamily="34" charset="0"/>
              </a:rPr>
              <a:t>DDP</a:t>
            </a:r>
            <a:r>
              <a:rPr lang="ca-ES" sz="2400" dirty="0">
                <a:solidFill>
                  <a:schemeClr val="bg2">
                    <a:lumMod val="25000"/>
                  </a:schemeClr>
                </a:solidFill>
                <a:latin typeface="Calibri" panose="020F0502020204030204" pitchFamily="34" charset="0"/>
              </a:rPr>
              <a:t>) un cop incorporades les reduccions docents. Potencial docent de cada curs.</a:t>
            </a:r>
          </a:p>
          <a:p>
            <a:pPr marL="914400" lvl="1" indent="-457200">
              <a:buFont typeface="Wingdings" panose="05000000000000000000" pitchFamily="2" charset="2"/>
              <a:buChar char="ü"/>
            </a:pPr>
            <a:r>
              <a:rPr lang="ca-ES" sz="2400" dirty="0">
                <a:solidFill>
                  <a:schemeClr val="bg2">
                    <a:lumMod val="25000"/>
                  </a:schemeClr>
                </a:solidFill>
                <a:latin typeface="Calibri" panose="020F0502020204030204" pitchFamily="34" charset="0"/>
              </a:rPr>
              <a:t>un mínim de </a:t>
            </a:r>
            <a:r>
              <a:rPr lang="ca-ES" sz="2400" b="1" dirty="0">
                <a:solidFill>
                  <a:schemeClr val="bg2">
                    <a:lumMod val="25000"/>
                  </a:schemeClr>
                </a:solidFill>
                <a:latin typeface="Calibri" panose="020F0502020204030204" pitchFamily="34" charset="0"/>
              </a:rPr>
              <a:t>30 crèdits</a:t>
            </a:r>
            <a:r>
              <a:rPr lang="ca-ES" sz="2400" dirty="0">
                <a:solidFill>
                  <a:schemeClr val="bg2">
                    <a:lumMod val="25000"/>
                  </a:schemeClr>
                </a:solidFill>
                <a:latin typeface="Calibri" panose="020F0502020204030204" pitchFamily="34" charset="0"/>
              </a:rPr>
              <a:t> durant el període (mitjana 6 </a:t>
            </a:r>
            <a:r>
              <a:rPr lang="ca-ES" sz="2400" dirty="0" err="1">
                <a:solidFill>
                  <a:schemeClr val="bg2">
                    <a:lumMod val="25000"/>
                  </a:schemeClr>
                </a:solidFill>
                <a:latin typeface="Calibri" panose="020F0502020204030204" pitchFamily="34" charset="0"/>
              </a:rPr>
              <a:t>cr</a:t>
            </a:r>
            <a:r>
              <a:rPr lang="ca-ES" sz="2400" dirty="0">
                <a:solidFill>
                  <a:schemeClr val="bg2">
                    <a:lumMod val="25000"/>
                  </a:schemeClr>
                </a:solidFill>
                <a:latin typeface="Calibri" panose="020F0502020204030204" pitchFamily="34" charset="0"/>
              </a:rPr>
              <a:t>/curs)</a:t>
            </a:r>
          </a:p>
          <a:p>
            <a:pPr marL="914400" lvl="1" indent="-457200">
              <a:buFont typeface="Wingdings" panose="05000000000000000000" pitchFamily="2" charset="2"/>
              <a:buChar char="ü"/>
            </a:pPr>
            <a:endParaRPr lang="ca-ES" sz="2400" dirty="0">
              <a:solidFill>
                <a:schemeClr val="bg2">
                  <a:lumMod val="25000"/>
                </a:schemeClr>
              </a:solidFill>
              <a:latin typeface="Calibri" panose="020F0502020204030204" pitchFamily="34" charset="0"/>
            </a:endParaRPr>
          </a:p>
          <a:p>
            <a:r>
              <a:rPr lang="ca-ES" sz="3200" dirty="0">
                <a:solidFill>
                  <a:schemeClr val="bg2">
                    <a:lumMod val="25000"/>
                  </a:schemeClr>
                </a:solidFill>
                <a:latin typeface="Calibri" panose="020F0502020204030204" pitchFamily="34" charset="0"/>
              </a:rPr>
              <a:t>Docència computable, impartida en:</a:t>
            </a:r>
          </a:p>
          <a:p>
            <a:pPr marL="800100" lvl="1" indent="-342900">
              <a:buFont typeface="Wingdings" panose="05000000000000000000" pitchFamily="2" charset="2"/>
              <a:buChar char="ü"/>
            </a:pPr>
            <a:r>
              <a:rPr lang="ca-ES" sz="1700" dirty="0">
                <a:solidFill>
                  <a:schemeClr val="bg2">
                    <a:lumMod val="25000"/>
                  </a:schemeClr>
                </a:solidFill>
                <a:latin typeface="Calibri" panose="020F0502020204030204" pitchFamily="34" charset="0"/>
              </a:rPr>
              <a:t>titulacions oficials de l’Estat espanyol</a:t>
            </a:r>
          </a:p>
          <a:p>
            <a:pPr marL="800100" lvl="1" indent="-342900">
              <a:buFont typeface="Wingdings" panose="05000000000000000000" pitchFamily="2" charset="2"/>
              <a:buChar char="ü"/>
            </a:pPr>
            <a:r>
              <a:rPr lang="ca-ES" sz="1700" dirty="0">
                <a:solidFill>
                  <a:schemeClr val="bg2">
                    <a:lumMod val="25000"/>
                  </a:schemeClr>
                </a:solidFill>
                <a:latin typeface="Calibri" panose="020F0502020204030204" pitchFamily="34" charset="0"/>
              </a:rPr>
              <a:t>titulacions de l’EEES de primer, segon o tercer cicle universitari.</a:t>
            </a:r>
          </a:p>
          <a:p>
            <a:pPr marL="800100" lvl="1" indent="-342900">
              <a:buFont typeface="Wingdings" panose="05000000000000000000" pitchFamily="2" charset="2"/>
              <a:buChar char="ü"/>
            </a:pPr>
            <a:r>
              <a:rPr lang="ca-ES" sz="1700" dirty="0">
                <a:solidFill>
                  <a:schemeClr val="bg2">
                    <a:lumMod val="25000"/>
                  </a:schemeClr>
                </a:solidFill>
                <a:latin typeface="Calibri" panose="020F0502020204030204" pitchFamily="34" charset="0"/>
              </a:rPr>
              <a:t>excepcionalment a criteri de la comissió responsable de l’avaluació de l’activitat docent del professorat, en universitats de reconegut prestigi alienes a l’EEES (criteri MECES)</a:t>
            </a:r>
          </a:p>
        </p:txBody>
      </p:sp>
      <p:graphicFrame>
        <p:nvGraphicFramePr>
          <p:cNvPr id="2" name="Diagrama 1"/>
          <p:cNvGraphicFramePr/>
          <p:nvPr>
            <p:extLst>
              <p:ext uri="{D42A27DB-BD31-4B8C-83A1-F6EECF244321}">
                <p14:modId xmlns:p14="http://schemas.microsoft.com/office/powerpoint/2010/main" val="903258288"/>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02336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E0F76D62-927D-7994-E03B-EE082F1F9403}"/>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2B124656-7155-D8A5-1AF9-4760A6C8BB2E}"/>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2. Requisits de participació</a:t>
            </a:r>
          </a:p>
        </p:txBody>
      </p:sp>
      <p:sp>
        <p:nvSpPr>
          <p:cNvPr id="4" name="CuadroTexto 3">
            <a:extLst>
              <a:ext uri="{FF2B5EF4-FFF2-40B4-BE49-F238E27FC236}">
                <a16:creationId xmlns:a16="http://schemas.microsoft.com/office/drawing/2014/main" id="{2A014B53-443B-8B10-8E01-9912AE50A877}"/>
              </a:ext>
            </a:extLst>
          </p:cNvPr>
          <p:cNvSpPr txBox="1"/>
          <p:nvPr/>
        </p:nvSpPr>
        <p:spPr>
          <a:xfrm>
            <a:off x="179512" y="1867471"/>
            <a:ext cx="8784976"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Fonts d’informació: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ca-ES" sz="2800" b="1"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Docència: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a-ES" sz="2200" b="1"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	UAB: Pla docent (Departament) PDS</a:t>
            </a:r>
          </a:p>
          <a:p>
            <a:pPr marL="895350" marR="0" lvl="1" indent="-438150" algn="l" defTabSz="914400" rtl="0" eaLnBrk="1" fontAlgn="auto" latinLnBrk="0" hangingPunct="1">
              <a:lnSpc>
                <a:spcPct val="100000"/>
              </a:lnSpc>
              <a:spcBef>
                <a:spcPts val="0"/>
              </a:spcBef>
              <a:spcAft>
                <a:spcPts val="0"/>
              </a:spcAft>
              <a:buClrTx/>
              <a:buSzTx/>
              <a:buFontTx/>
              <a:buNone/>
              <a:tabLst/>
              <a:defRPr/>
            </a:pPr>
            <a:r>
              <a:rPr kumimoji="0" lang="ca-ES" sz="2200" b="1"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	Externa UAB: Certificacions aportades pel professorat a l’informe 	d’avaluació (sempre que el contracte hagi estat prèviament validat per la UPAC).</a:t>
            </a:r>
          </a:p>
          <a:p>
            <a:pPr marL="895350" marR="0" lvl="1" indent="-438150" algn="l" defTabSz="914400" rtl="0" eaLnBrk="1" fontAlgn="auto" latinLnBrk="0" hangingPunct="1">
              <a:lnSpc>
                <a:spcPct val="100000"/>
              </a:lnSpc>
              <a:spcBef>
                <a:spcPts val="0"/>
              </a:spcBef>
              <a:spcAft>
                <a:spcPts val="0"/>
              </a:spcAft>
              <a:buClrTx/>
              <a:buSzTx/>
              <a:buFontTx/>
              <a:buNone/>
              <a:tabLst/>
              <a:defRPr/>
            </a:pPr>
            <a:endParaRPr lang="ca-ES" sz="2200" b="1" dirty="0">
              <a:solidFill>
                <a:srgbClr val="EEECE1">
                  <a:lumMod val="25000"/>
                </a:srgbClr>
              </a:solidFill>
              <a:latin typeface="Calibri" panose="020F0502020204030204" pitchFamily="34" charset="0"/>
            </a:endParaRPr>
          </a:p>
          <a:p>
            <a:pPr marL="446088" marR="0" lvl="1" indent="11113" algn="l" defTabSz="914400" rtl="0" eaLnBrk="1" fontAlgn="auto" latinLnBrk="0" hangingPunct="1">
              <a:lnSpc>
                <a:spcPct val="100000"/>
              </a:lnSpc>
              <a:spcBef>
                <a:spcPts val="0"/>
              </a:spcBef>
              <a:spcAft>
                <a:spcPts val="0"/>
              </a:spcAft>
              <a:buClrTx/>
              <a:buSzTx/>
              <a:buFontTx/>
              <a:buNone/>
              <a:tabLst/>
              <a:defRPr/>
            </a:pPr>
            <a:r>
              <a:rPr kumimoji="0" lang="ca-ES" sz="2200" i="1"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Certificació de docència externa a la UAB: certificat docent + document on consti el potencial docent (contracte o certificat universitat de procedència). Si no consta el potencial docent, es considera aquell que correspon a la </a:t>
            </a:r>
            <a:r>
              <a:rPr lang="ca-ES" sz="2200" i="1" dirty="0">
                <a:solidFill>
                  <a:srgbClr val="EEECE1">
                    <a:lumMod val="25000"/>
                  </a:srgbClr>
                </a:solidFill>
                <a:latin typeface="Calibri" panose="020F0502020204030204" pitchFamily="34" charset="0"/>
              </a:rPr>
              <a:t>figura contractual equivalent de l’</a:t>
            </a:r>
            <a:r>
              <a:rPr kumimoji="0" lang="ca-ES" sz="2200" i="1"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MDA de la UAB.</a:t>
            </a:r>
            <a:endParaRPr lang="ca-ES" sz="2200" b="1" i="1" dirty="0">
              <a:solidFill>
                <a:srgbClr val="EEECE1">
                  <a:lumMod val="25000"/>
                </a:srgbClr>
              </a:solidFill>
              <a:latin typeface="Calibri" panose="020F0502020204030204" pitchFamily="34" charset="0"/>
            </a:endParaRPr>
          </a:p>
          <a:p>
            <a:pPr marL="895350" marR="0" lvl="1" indent="-438150" algn="l" defTabSz="914400" rtl="0" eaLnBrk="1" fontAlgn="auto" latinLnBrk="0" hangingPunct="1">
              <a:lnSpc>
                <a:spcPct val="100000"/>
              </a:lnSpc>
              <a:spcBef>
                <a:spcPts val="0"/>
              </a:spcBef>
              <a:spcAft>
                <a:spcPts val="0"/>
              </a:spcAft>
              <a:buClrTx/>
              <a:buSzTx/>
              <a:buFontTx/>
              <a:buNone/>
              <a:tabLst/>
              <a:defRPr/>
            </a:pPr>
            <a:endParaRPr kumimoji="0" lang="ca-ES" sz="2200" b="1"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p:txBody>
      </p:sp>
      <p:graphicFrame>
        <p:nvGraphicFramePr>
          <p:cNvPr id="3" name="Diagrama 2">
            <a:extLst>
              <a:ext uri="{FF2B5EF4-FFF2-40B4-BE49-F238E27FC236}">
                <a16:creationId xmlns:a16="http://schemas.microsoft.com/office/drawing/2014/main" id="{6C948B6B-7E36-EE85-A097-21F893253B13}"/>
              </a:ext>
            </a:extLst>
          </p:cNvPr>
          <p:cNvGraphicFramePr/>
          <p:nvPr>
            <p:extLst>
              <p:ext uri="{D42A27DB-BD31-4B8C-83A1-F6EECF244321}">
                <p14:modId xmlns:p14="http://schemas.microsoft.com/office/powerpoint/2010/main" val="1038847025"/>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68926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graphicFrame>
        <p:nvGraphicFramePr>
          <p:cNvPr id="2" name="Diagrama 1"/>
          <p:cNvGraphicFramePr/>
          <p:nvPr>
            <p:extLst>
              <p:ext uri="{D42A27DB-BD31-4B8C-83A1-F6EECF244321}">
                <p14:modId xmlns:p14="http://schemas.microsoft.com/office/powerpoint/2010/main" val="1433876180"/>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000647175"/>
              </p:ext>
            </p:extLst>
          </p:nvPr>
        </p:nvGraphicFramePr>
        <p:xfrm>
          <a:off x="179512" y="1886052"/>
          <a:ext cx="8517525" cy="4180840"/>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3121352632"/>
                    </a:ext>
                  </a:extLst>
                </a:gridCol>
                <a:gridCol w="1210111">
                  <a:extLst>
                    <a:ext uri="{9D8B030D-6E8A-4147-A177-3AD203B41FA5}">
                      <a16:colId xmlns:a16="http://schemas.microsoft.com/office/drawing/2014/main" val="324393650"/>
                    </a:ext>
                  </a:extLst>
                </a:gridCol>
                <a:gridCol w="646245">
                  <a:extLst>
                    <a:ext uri="{9D8B030D-6E8A-4147-A177-3AD203B41FA5}">
                      <a16:colId xmlns:a16="http://schemas.microsoft.com/office/drawing/2014/main" val="3661002337"/>
                    </a:ext>
                  </a:extLst>
                </a:gridCol>
                <a:gridCol w="646245">
                  <a:extLst>
                    <a:ext uri="{9D8B030D-6E8A-4147-A177-3AD203B41FA5}">
                      <a16:colId xmlns:a16="http://schemas.microsoft.com/office/drawing/2014/main" val="2566221782"/>
                    </a:ext>
                  </a:extLst>
                </a:gridCol>
                <a:gridCol w="646245">
                  <a:extLst>
                    <a:ext uri="{9D8B030D-6E8A-4147-A177-3AD203B41FA5}">
                      <a16:colId xmlns:a16="http://schemas.microsoft.com/office/drawing/2014/main" val="2507293154"/>
                    </a:ext>
                  </a:extLst>
                </a:gridCol>
                <a:gridCol w="646245">
                  <a:extLst>
                    <a:ext uri="{9D8B030D-6E8A-4147-A177-3AD203B41FA5}">
                      <a16:colId xmlns:a16="http://schemas.microsoft.com/office/drawing/2014/main" val="692743064"/>
                    </a:ext>
                  </a:extLst>
                </a:gridCol>
                <a:gridCol w="646245">
                  <a:extLst>
                    <a:ext uri="{9D8B030D-6E8A-4147-A177-3AD203B41FA5}">
                      <a16:colId xmlns:a16="http://schemas.microsoft.com/office/drawing/2014/main" val="1803644855"/>
                    </a:ext>
                  </a:extLst>
                </a:gridCol>
                <a:gridCol w="773738">
                  <a:extLst>
                    <a:ext uri="{9D8B030D-6E8A-4147-A177-3AD203B41FA5}">
                      <a16:colId xmlns:a16="http://schemas.microsoft.com/office/drawing/2014/main" val="1516930607"/>
                    </a:ext>
                  </a:extLst>
                </a:gridCol>
                <a:gridCol w="686118">
                  <a:extLst>
                    <a:ext uri="{9D8B030D-6E8A-4147-A177-3AD203B41FA5}">
                      <a16:colId xmlns:a16="http://schemas.microsoft.com/office/drawing/2014/main" val="3691441985"/>
                    </a:ext>
                  </a:extLst>
                </a:gridCol>
                <a:gridCol w="986155">
                  <a:extLst>
                    <a:ext uri="{9D8B030D-6E8A-4147-A177-3AD203B41FA5}">
                      <a16:colId xmlns:a16="http://schemas.microsoft.com/office/drawing/2014/main" val="1384395974"/>
                    </a:ext>
                  </a:extLst>
                </a:gridCol>
                <a:gridCol w="835635">
                  <a:extLst>
                    <a:ext uri="{9D8B030D-6E8A-4147-A177-3AD203B41FA5}">
                      <a16:colId xmlns:a16="http://schemas.microsoft.com/office/drawing/2014/main" val="1517551134"/>
                    </a:ext>
                  </a:extLst>
                </a:gridCol>
                <a:gridCol w="578519">
                  <a:extLst>
                    <a:ext uri="{9D8B030D-6E8A-4147-A177-3AD203B41FA5}">
                      <a16:colId xmlns:a16="http://schemas.microsoft.com/office/drawing/2014/main" val="1544870018"/>
                    </a:ext>
                  </a:extLst>
                </a:gridCol>
              </a:tblGrid>
              <a:tr h="370840">
                <a:tc rowSpan="2">
                  <a:txBody>
                    <a:bodyPr/>
                    <a:lstStyle/>
                    <a:p>
                      <a:endParaRPr lang="ca-ES" dirty="0">
                        <a:latin typeface="Calibri" panose="020F0502020204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ca-ES" b="1" dirty="0">
                          <a:solidFill>
                            <a:schemeClr val="bg1"/>
                          </a:solidFill>
                          <a:latin typeface="Calibri" panose="020F0502020204030204" pitchFamily="34" charset="0"/>
                        </a:rPr>
                        <a:t>Docència Exemples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6">
                  <a:txBody>
                    <a:bodyPr/>
                    <a:lstStyle/>
                    <a:p>
                      <a:pPr algn="ctr"/>
                      <a:r>
                        <a:rPr lang="ca-ES" dirty="0">
                          <a:latin typeface="Calibri" panose="020F0502020204030204" pitchFamily="34" charset="0"/>
                        </a:rPr>
                        <a:t>Crèdits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ca-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ca-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ca-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ca-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ca-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2">
                  <a:txBody>
                    <a:bodyPr/>
                    <a:lstStyle/>
                    <a:p>
                      <a:pPr algn="ctr"/>
                      <a:r>
                        <a:rPr lang="ca-ES" b="1" dirty="0">
                          <a:solidFill>
                            <a:schemeClr val="bg1"/>
                          </a:solidFill>
                          <a:latin typeface="Calibri" panose="020F0502020204030204" pitchFamily="34" charset="0"/>
                        </a:rPr>
                        <a:t>50% </a:t>
                      </a:r>
                    </a:p>
                    <a:p>
                      <a:pPr algn="ctr"/>
                      <a:r>
                        <a:rPr lang="ca-ES" b="1" dirty="0">
                          <a:solidFill>
                            <a:schemeClr val="bg1"/>
                          </a:solidFill>
                          <a:latin typeface="Calibri" panose="020F0502020204030204" pitchFamily="34" charset="0"/>
                        </a:rPr>
                        <a:t>DDP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2">
                  <a:txBody>
                    <a:bodyPr/>
                    <a:lstStyle/>
                    <a:p>
                      <a:pPr algn="ctr"/>
                      <a:r>
                        <a:rPr lang="ca-ES" b="1" dirty="0">
                          <a:solidFill>
                            <a:schemeClr val="bg1"/>
                          </a:solidFill>
                          <a:latin typeface="Calibri" panose="020F0502020204030204" pitchFamily="34" charset="0"/>
                        </a:rPr>
                        <a:t>50% </a:t>
                      </a:r>
                    </a:p>
                    <a:p>
                      <a:pPr algn="ctr"/>
                      <a:r>
                        <a:rPr lang="ca-ES" b="1" dirty="0">
                          <a:solidFill>
                            <a:schemeClr val="bg1"/>
                          </a:solidFill>
                          <a:latin typeface="Calibri" panose="020F0502020204030204" pitchFamily="34" charset="0"/>
                        </a:rPr>
                        <a:t>DDP?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2">
                  <a:txBody>
                    <a:bodyPr/>
                    <a:lstStyle/>
                    <a:p>
                      <a:pPr algn="ctr"/>
                      <a:r>
                        <a:rPr lang="ca-ES" b="1" dirty="0">
                          <a:solidFill>
                            <a:schemeClr val="bg1"/>
                          </a:solidFill>
                          <a:latin typeface="Calibri" panose="020F0502020204030204" pitchFamily="34" charset="0"/>
                        </a:rPr>
                        <a:t>Mínim</a:t>
                      </a:r>
                    </a:p>
                    <a:p>
                      <a:pPr algn="ctr"/>
                      <a:r>
                        <a:rPr lang="ca-ES" b="1" dirty="0">
                          <a:solidFill>
                            <a:schemeClr val="bg1"/>
                          </a:solidFill>
                          <a:latin typeface="Calibri" panose="020F0502020204030204" pitchFamily="34" charset="0"/>
                        </a:rPr>
                        <a:t>30</a:t>
                      </a:r>
                      <a:r>
                        <a:rPr lang="ca-ES" b="1" baseline="0" dirty="0">
                          <a:solidFill>
                            <a:schemeClr val="bg1"/>
                          </a:solidFill>
                          <a:latin typeface="Calibri" panose="020F0502020204030204" pitchFamily="34" charset="0"/>
                        </a:rPr>
                        <a:t> </a:t>
                      </a:r>
                      <a:r>
                        <a:rPr lang="ca-ES" b="1" baseline="0" dirty="0" err="1">
                          <a:solidFill>
                            <a:schemeClr val="bg1"/>
                          </a:solidFill>
                          <a:latin typeface="Calibri" panose="020F0502020204030204" pitchFamily="34" charset="0"/>
                        </a:rPr>
                        <a:t>cr</a:t>
                      </a:r>
                      <a:r>
                        <a:rPr lang="ca-ES" b="1" baseline="0" dirty="0">
                          <a:solidFill>
                            <a:schemeClr val="bg1"/>
                          </a:solidFill>
                          <a:latin typeface="Calibri" panose="020F0502020204030204" pitchFamily="34" charset="0"/>
                        </a:rPr>
                        <a:t>?</a:t>
                      </a:r>
                      <a:endParaRPr lang="ca-ES" b="1" dirty="0">
                        <a:solidFill>
                          <a:schemeClr val="bg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rowSpan="2">
                  <a:txBody>
                    <a:bodyPr/>
                    <a:lstStyle/>
                    <a:p>
                      <a:pPr algn="ctr"/>
                      <a:endParaRPr lang="ca-ES" sz="1800" b="1" kern="1200" dirty="0">
                        <a:solidFill>
                          <a:schemeClr val="lt1"/>
                        </a:solidFill>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4789636"/>
                  </a:ext>
                </a:extLst>
              </a:tr>
              <a:tr h="370840">
                <a:tc vMerge="1">
                  <a:txBody>
                    <a:bodyPr/>
                    <a:lstStyle/>
                    <a:p>
                      <a:endParaRPr lang="ca-E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ca-E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ca-ES" b="1" dirty="0">
                          <a:solidFill>
                            <a:schemeClr val="bg1"/>
                          </a:solidFill>
                          <a:latin typeface="Calibri" panose="020F0502020204030204" pitchFamily="34" charset="0"/>
                        </a:rPr>
                        <a:t>Curs</a:t>
                      </a:r>
                    </a:p>
                    <a:p>
                      <a:pPr algn="ctr"/>
                      <a:r>
                        <a:rPr lang="ca-ES" b="1" baseline="0" dirty="0">
                          <a:solidFill>
                            <a:schemeClr val="bg1"/>
                          </a:solidFill>
                          <a:latin typeface="Calibri" panose="020F0502020204030204" pitchFamily="34" charset="0"/>
                        </a:rPr>
                        <a:t>1</a:t>
                      </a:r>
                      <a:endParaRPr lang="ca-ES" b="1" dirty="0">
                        <a:solidFill>
                          <a:schemeClr val="bg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ca-ES" b="1" dirty="0">
                          <a:solidFill>
                            <a:schemeClr val="bg1"/>
                          </a:solidFill>
                          <a:latin typeface="Calibri" panose="020F0502020204030204" pitchFamily="34" charset="0"/>
                        </a:rPr>
                        <a:t>Curs</a:t>
                      </a:r>
                    </a:p>
                    <a:p>
                      <a:pPr algn="ctr"/>
                      <a:r>
                        <a:rPr lang="ca-ES" b="1" dirty="0">
                          <a:solidFill>
                            <a:schemeClr val="bg1"/>
                          </a:solidFill>
                          <a:latin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ca-ES" b="1" dirty="0">
                          <a:solidFill>
                            <a:schemeClr val="bg1"/>
                          </a:solidFill>
                          <a:latin typeface="Calibri" panose="020F0502020204030204" pitchFamily="34" charset="0"/>
                        </a:rPr>
                        <a:t>Curs</a:t>
                      </a:r>
                    </a:p>
                    <a:p>
                      <a:pPr algn="ctr"/>
                      <a:r>
                        <a:rPr lang="ca-ES" b="1" dirty="0">
                          <a:solidFill>
                            <a:schemeClr val="bg1"/>
                          </a:solidFill>
                          <a:latin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ca-ES" b="1" dirty="0">
                          <a:solidFill>
                            <a:schemeClr val="bg1"/>
                          </a:solidFill>
                          <a:latin typeface="Calibri" panose="020F0502020204030204" pitchFamily="34" charset="0"/>
                        </a:rPr>
                        <a:t>Curs</a:t>
                      </a:r>
                    </a:p>
                    <a:p>
                      <a:pPr algn="ctr"/>
                      <a:r>
                        <a:rPr lang="ca-ES" b="1" dirty="0">
                          <a:solidFill>
                            <a:schemeClr val="bg1"/>
                          </a:solidFill>
                          <a:latin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ca-ES" b="1" dirty="0">
                          <a:solidFill>
                            <a:schemeClr val="bg1"/>
                          </a:solidFill>
                          <a:latin typeface="Calibri" panose="020F0502020204030204" pitchFamily="34" charset="0"/>
                        </a:rPr>
                        <a:t>Curs</a:t>
                      </a:r>
                    </a:p>
                    <a:p>
                      <a:pPr algn="ctr"/>
                      <a:r>
                        <a:rPr lang="ca-ES" b="1" dirty="0">
                          <a:solidFill>
                            <a:schemeClr val="bg1"/>
                          </a:solidFill>
                          <a:latin typeface="Calibri" panose="020F0502020204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ca-ES" b="1" dirty="0">
                          <a:solidFill>
                            <a:schemeClr val="bg1"/>
                          </a:solidFill>
                          <a:latin typeface="Calibri" panose="020F0502020204030204" pitchFamily="34"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vMerge="1">
                  <a:txBody>
                    <a:bodyPr/>
                    <a:lstStyle/>
                    <a:p>
                      <a:endParaRPr lang="ca-ES"/>
                    </a:p>
                  </a:txBody>
                  <a:tcPr/>
                </a:tc>
                <a:tc vMerge="1">
                  <a:txBody>
                    <a:bodyPr/>
                    <a:lstStyle/>
                    <a:p>
                      <a:endParaRPr lang="ca-E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vMerge="1">
                  <a:txBody>
                    <a:bodyPr/>
                    <a:lstStyle/>
                    <a:p>
                      <a:endParaRPr lang="ca-E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vMerge="1">
                  <a:txBody>
                    <a:bodyPr/>
                    <a:lstStyle/>
                    <a:p>
                      <a:endParaRPr lang="ca-ES"/>
                    </a:p>
                  </a:txBody>
                  <a:tcPr/>
                </a:tc>
                <a:extLst>
                  <a:ext uri="{0D108BD9-81ED-4DB2-BD59-A6C34878D82A}">
                    <a16:rowId xmlns:a16="http://schemas.microsoft.com/office/drawing/2014/main" val="1307190019"/>
                  </a:ext>
                </a:extLst>
              </a:tr>
              <a:tr h="370840">
                <a:tc rowSpan="2">
                  <a:txBody>
                    <a:bodyPr/>
                    <a:lstStyle/>
                    <a:p>
                      <a:pPr algn="ctr"/>
                      <a:r>
                        <a:rPr lang="ca-ES" sz="2000" dirty="0">
                          <a:latin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a-ES" sz="2000" dirty="0">
                          <a:latin typeface="Calibri" panose="020F0502020204030204" pitchFamily="34" charset="0"/>
                        </a:rPr>
                        <a:t>potencial</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b="1" dirty="0">
                          <a:latin typeface="Calibri" panose="020F0502020204030204" pitchFamily="34" charset="0"/>
                        </a:rPr>
                        <a:t>120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ca-ES" sz="2000" dirty="0">
                          <a:solidFill>
                            <a:schemeClr val="tx1"/>
                          </a:solidFill>
                          <a:latin typeface="Calibri" panose="020F0502020204030204" pitchFamily="34" charset="0"/>
                        </a:rPr>
                        <a:t>60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ca-ES" sz="2300" dirty="0">
                          <a:solidFill>
                            <a:srgbClr val="00B050"/>
                          </a:solidFill>
                          <a:latin typeface="Calibri" panose="020F0502020204030204" pitchFamily="34" charset="0"/>
                          <a:sym typeface="Wingdings" panose="05000000000000000000" pitchFamily="2" charset="2"/>
                        </a:rPr>
                        <a:t>80&gt;60</a:t>
                      </a:r>
                      <a:endParaRPr lang="ca-ES" sz="2300" dirty="0">
                        <a:solidFill>
                          <a:srgbClr val="00B050"/>
                        </a:solidFill>
                        <a:latin typeface="Calibri" panose="020F050202020403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ca-ES" sz="2300" dirty="0">
                          <a:solidFill>
                            <a:srgbClr val="00B050"/>
                          </a:solidFill>
                          <a:latin typeface="Calibri" panose="020F0502020204030204" pitchFamily="34" charset="0"/>
                          <a:sym typeface="Wingdings" panose="05000000000000000000" pitchFamily="2" charset="2"/>
                        </a:rPr>
                        <a:t>Sí</a:t>
                      </a:r>
                      <a:endParaRPr lang="ca-ES" sz="2300" dirty="0">
                        <a:solidFill>
                          <a:srgbClr val="00B050"/>
                        </a:solidFill>
                        <a:latin typeface="Calibri" panose="020F050202020403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sz="4400" dirty="0">
                          <a:solidFill>
                            <a:srgbClr val="00B050"/>
                          </a:solidFill>
                          <a:latin typeface="Calibri" panose="020F0502020204030204" pitchFamily="34" charset="0"/>
                          <a:sym typeface="Wingdings" panose="05000000000000000000" pitchFamily="2" charset="2"/>
                        </a:rPr>
                        <a:t></a:t>
                      </a:r>
                      <a:endParaRPr lang="ca-ES" sz="4400" dirty="0">
                        <a:solidFill>
                          <a:srgbClr val="00B050"/>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1022856"/>
                  </a:ext>
                </a:extLst>
              </a:tr>
              <a:tr h="370840">
                <a:tc vMerge="1">
                  <a:txBody>
                    <a:bodyPr/>
                    <a:lstStyle/>
                    <a:p>
                      <a:endParaRPr lang="ca-ES" dirty="0"/>
                    </a:p>
                  </a:txBody>
                  <a:tcPr/>
                </a:tc>
                <a:tc>
                  <a:txBody>
                    <a:bodyPr/>
                    <a:lstStyle/>
                    <a:p>
                      <a:r>
                        <a:rPr lang="ca-ES" sz="2000" dirty="0">
                          <a:latin typeface="Calibri" panose="020F0502020204030204" pitchFamily="34" charset="0"/>
                        </a:rPr>
                        <a:t>real</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20</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b="1" dirty="0">
                          <a:latin typeface="Calibri" panose="020F0502020204030204" pitchFamily="34" charset="0"/>
                        </a:rPr>
                        <a:t>80</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ca-ES"/>
                    </a:p>
                  </a:txBody>
                  <a:tcPr/>
                </a:tc>
                <a:tc vMerge="1">
                  <a:txBody>
                    <a:bodyPr/>
                    <a:lstStyle/>
                    <a:p>
                      <a:endParaRPr lang="ca-ES" dirty="0"/>
                    </a:p>
                  </a:txBody>
                  <a:tcPr/>
                </a:tc>
                <a:tc vMerge="1">
                  <a:txBody>
                    <a:bodyPr/>
                    <a:lstStyle/>
                    <a:p>
                      <a:endParaRPr lang="ca-ES" dirty="0"/>
                    </a:p>
                  </a:txBody>
                  <a:tcPr/>
                </a:tc>
                <a:tc vMerge="1">
                  <a:txBody>
                    <a:bodyPr/>
                    <a:lstStyle/>
                    <a:p>
                      <a:endParaRPr lang="ca-ES"/>
                    </a:p>
                  </a:txBody>
                  <a:tcPr/>
                </a:tc>
                <a:extLst>
                  <a:ext uri="{0D108BD9-81ED-4DB2-BD59-A6C34878D82A}">
                    <a16:rowId xmlns:a16="http://schemas.microsoft.com/office/drawing/2014/main" val="3898487193"/>
                  </a:ext>
                </a:extLst>
              </a:tr>
              <a:tr h="370840">
                <a:tc rowSpan="2">
                  <a:txBody>
                    <a:bodyPr/>
                    <a:lstStyle/>
                    <a:p>
                      <a:pPr algn="ctr"/>
                      <a:r>
                        <a:rPr lang="ca-ES" sz="2000" dirty="0">
                          <a:latin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ca-ES" sz="2000" dirty="0">
                          <a:latin typeface="Calibri" panose="020F0502020204030204" pitchFamily="34" charset="0"/>
                        </a:rPr>
                        <a:t>potencial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b="1" dirty="0">
                          <a:latin typeface="Calibri" panose="020F0502020204030204" pitchFamily="34" charset="0"/>
                        </a:rPr>
                        <a:t>104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rowSpan="2">
                  <a:txBody>
                    <a:bodyPr/>
                    <a:lstStyle/>
                    <a:p>
                      <a:pPr algn="ctr"/>
                      <a:r>
                        <a:rPr lang="ca-ES" sz="2000" dirty="0">
                          <a:solidFill>
                            <a:schemeClr val="tx1"/>
                          </a:solidFill>
                          <a:latin typeface="Calibri" panose="020F0502020204030204" pitchFamily="34" charset="0"/>
                        </a:rPr>
                        <a:t>52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ca-ES" sz="2300" dirty="0">
                          <a:solidFill>
                            <a:srgbClr val="00B050"/>
                          </a:solidFill>
                          <a:latin typeface="Calibri" panose="020F0502020204030204" pitchFamily="34" charset="0"/>
                          <a:sym typeface="Wingdings" panose="05000000000000000000" pitchFamily="2" charset="2"/>
                        </a:rPr>
                        <a:t>61&gt;52</a:t>
                      </a:r>
                      <a:endParaRPr lang="ca-ES" sz="2300" dirty="0">
                        <a:latin typeface="Calibri" panose="020F050202020403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ca-ES" sz="2300" dirty="0">
                          <a:solidFill>
                            <a:srgbClr val="00B050"/>
                          </a:solidFill>
                          <a:latin typeface="Calibri" panose="020F0502020204030204" pitchFamily="34" charset="0"/>
                          <a:sym typeface="Wingdings" panose="05000000000000000000" pitchFamily="2" charset="2"/>
                        </a:rPr>
                        <a:t>Sí</a:t>
                      </a:r>
                      <a:endParaRPr lang="ca-ES" sz="2300" dirty="0">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sz="4400" dirty="0">
                          <a:solidFill>
                            <a:srgbClr val="00B050"/>
                          </a:solidFill>
                          <a:latin typeface="Calibri" panose="020F0502020204030204" pitchFamily="34" charset="0"/>
                          <a:sym typeface="Wingdings" panose="05000000000000000000" pitchFamily="2" charset="2"/>
                        </a:rPr>
                        <a:t></a:t>
                      </a:r>
                      <a:endParaRPr lang="ca-ES" sz="4400" dirty="0">
                        <a:solidFill>
                          <a:srgbClr val="00B050"/>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66431756"/>
                  </a:ext>
                </a:extLst>
              </a:tr>
              <a:tr h="370840">
                <a:tc vMerge="1">
                  <a:txBody>
                    <a:bodyPr/>
                    <a:lstStyle/>
                    <a:p>
                      <a:endParaRPr lang="ca-ES" dirty="0"/>
                    </a:p>
                  </a:txBody>
                  <a:tcPr/>
                </a:tc>
                <a:tc>
                  <a:txBody>
                    <a:bodyPr/>
                    <a:lstStyle/>
                    <a:p>
                      <a:r>
                        <a:rPr lang="ca-ES" sz="2000" dirty="0">
                          <a:latin typeface="Calibri" panose="020F0502020204030204" pitchFamily="34" charset="0"/>
                        </a:rPr>
                        <a:t>real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b="1" dirty="0">
                          <a:latin typeface="Calibri" panose="020F0502020204030204" pitchFamily="34" charset="0"/>
                        </a:rPr>
                        <a:t>61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ca-ES"/>
                    </a:p>
                  </a:txBody>
                  <a:tcPr/>
                </a:tc>
                <a:tc vMerge="1">
                  <a:txBody>
                    <a:bodyPr/>
                    <a:lstStyle/>
                    <a:p>
                      <a:endParaRPr lang="ca-ES" dirty="0"/>
                    </a:p>
                  </a:txBody>
                  <a:tcPr/>
                </a:tc>
                <a:tc vMerge="1">
                  <a:txBody>
                    <a:bodyPr/>
                    <a:lstStyle/>
                    <a:p>
                      <a:endParaRPr lang="ca-ES" dirty="0"/>
                    </a:p>
                  </a:txBody>
                  <a:tcPr/>
                </a:tc>
                <a:tc vMerge="1">
                  <a:txBody>
                    <a:bodyPr/>
                    <a:lstStyle/>
                    <a:p>
                      <a:endParaRPr lang="ca-ES" dirty="0"/>
                    </a:p>
                  </a:txBody>
                  <a:tcPr/>
                </a:tc>
                <a:extLst>
                  <a:ext uri="{0D108BD9-81ED-4DB2-BD59-A6C34878D82A}">
                    <a16:rowId xmlns:a16="http://schemas.microsoft.com/office/drawing/2014/main" val="351510991"/>
                  </a:ext>
                </a:extLst>
              </a:tr>
              <a:tr h="370840">
                <a:tc rowSpan="2">
                  <a:txBody>
                    <a:bodyPr/>
                    <a:lstStyle/>
                    <a:p>
                      <a:pPr algn="ctr"/>
                      <a:r>
                        <a:rPr lang="ca-ES" sz="2000" dirty="0">
                          <a:latin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a-ES" sz="2000" dirty="0">
                          <a:latin typeface="Calibri" panose="020F0502020204030204" pitchFamily="34" charset="0"/>
                        </a:rPr>
                        <a:t>potencial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ca-ES" sz="2000" b="1" dirty="0">
                          <a:latin typeface="Calibri" panose="020F0502020204030204" pitchFamily="34" charset="0"/>
                        </a:rPr>
                        <a:t>52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ca-ES" sz="2000" dirty="0">
                          <a:solidFill>
                            <a:schemeClr val="tx1"/>
                          </a:solidFill>
                          <a:latin typeface="Calibri" panose="020F0502020204030204" pitchFamily="34" charset="0"/>
                        </a:rPr>
                        <a:t>26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ca-ES" sz="2300" dirty="0">
                          <a:solidFill>
                            <a:srgbClr val="00B050"/>
                          </a:solidFill>
                          <a:latin typeface="Calibri" panose="020F0502020204030204" pitchFamily="34" charset="0"/>
                          <a:sym typeface="Wingdings" panose="05000000000000000000" pitchFamily="2" charset="2"/>
                        </a:rPr>
                        <a:t>29&gt;26</a:t>
                      </a:r>
                      <a:endParaRPr lang="ca-ES" sz="2300" dirty="0">
                        <a:solidFill>
                          <a:srgbClr val="00B050"/>
                        </a:solidFill>
                        <a:latin typeface="Calibri" panose="020F050202020403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ca-ES" sz="2300" dirty="0">
                          <a:solidFill>
                            <a:srgbClr val="FF0000"/>
                          </a:solidFill>
                          <a:latin typeface="Calibri" panose="020F0502020204030204" pitchFamily="34" charset="0"/>
                          <a:sym typeface="Wingdings" panose="05000000000000000000" pitchFamily="2" charset="2"/>
                        </a:rPr>
                        <a:t>No</a:t>
                      </a:r>
                      <a:endParaRPr lang="ca-ES" sz="2300" dirty="0">
                        <a:solidFill>
                          <a:srgbClr val="FF0000"/>
                        </a:solidFill>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sz="4400" dirty="0">
                          <a:solidFill>
                            <a:srgbClr val="FF0000"/>
                          </a:solidFill>
                          <a:latin typeface="Calibri" panose="020F0502020204030204" pitchFamily="34" charset="0"/>
                          <a:sym typeface="Wingdings" panose="05000000000000000000" pitchFamily="2" charset="2"/>
                        </a:rPr>
                        <a:t></a:t>
                      </a:r>
                      <a:endParaRPr lang="ca-ES" sz="4400" dirty="0">
                        <a:solidFill>
                          <a:srgbClr val="FF0000"/>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2202289"/>
                  </a:ext>
                </a:extLst>
              </a:tr>
              <a:tr h="370840">
                <a:tc vMerge="1">
                  <a:txBody>
                    <a:bodyPr/>
                    <a:lstStyle/>
                    <a:p>
                      <a:endParaRPr lang="ca-ES" dirty="0"/>
                    </a:p>
                  </a:txBody>
                  <a:tcPr/>
                </a:tc>
                <a:tc>
                  <a:txBody>
                    <a:bodyPr/>
                    <a:lstStyle/>
                    <a:p>
                      <a:r>
                        <a:rPr lang="ca-ES" sz="2000" dirty="0">
                          <a:latin typeface="Calibri" panose="020F0502020204030204" pitchFamily="34" charset="0"/>
                        </a:rPr>
                        <a:t>real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dirty="0">
                          <a:latin typeface="Calibri" panose="020F0502020204030204" pitchFamily="34" charset="0"/>
                        </a:rPr>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ca-ES" sz="2000" b="1" dirty="0">
                          <a:latin typeface="Calibri" panose="020F0502020204030204" pitchFamily="34" charset="0"/>
                        </a:rPr>
                        <a:t>29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ca-ES"/>
                    </a:p>
                  </a:txBody>
                  <a:tcPr/>
                </a:tc>
                <a:tc vMerge="1">
                  <a:txBody>
                    <a:bodyPr/>
                    <a:lstStyle/>
                    <a:p>
                      <a:endParaRPr lang="ca-ES" dirty="0"/>
                    </a:p>
                  </a:txBody>
                  <a:tcPr/>
                </a:tc>
                <a:tc vMerge="1">
                  <a:txBody>
                    <a:bodyPr/>
                    <a:lstStyle/>
                    <a:p>
                      <a:endParaRPr lang="ca-ES" dirty="0"/>
                    </a:p>
                  </a:txBody>
                  <a:tcPr/>
                </a:tc>
                <a:tc vMerge="1">
                  <a:txBody>
                    <a:bodyPr/>
                    <a:lstStyle/>
                    <a:p>
                      <a:endParaRPr lang="ca-ES"/>
                    </a:p>
                  </a:txBody>
                  <a:tcPr/>
                </a:tc>
                <a:extLst>
                  <a:ext uri="{0D108BD9-81ED-4DB2-BD59-A6C34878D82A}">
                    <a16:rowId xmlns:a16="http://schemas.microsoft.com/office/drawing/2014/main" val="2827555526"/>
                  </a:ext>
                </a:extLst>
              </a:tr>
              <a:tr h="370840">
                <a:tc rowSpan="2">
                  <a:txBody>
                    <a:bodyPr/>
                    <a:lstStyle/>
                    <a:p>
                      <a:pPr algn="ctr"/>
                      <a:r>
                        <a:rPr lang="ca-ES" sz="2000" dirty="0">
                          <a:latin typeface="Calibri" panose="020F0502020204030204" pitchFamily="34" charset="0"/>
                        </a:rPr>
                        <a:t>4</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ca-ES" sz="2000" dirty="0">
                          <a:latin typeface="Calibri" panose="020F0502020204030204" pitchFamily="34" charset="0"/>
                        </a:rPr>
                        <a:t>potencial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24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32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ca-ES" sz="2000" b="1" dirty="0">
                          <a:latin typeface="Calibri" panose="020F0502020204030204" pitchFamily="34" charset="0"/>
                        </a:rPr>
                        <a:t>128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sz="2000" dirty="0">
                          <a:solidFill>
                            <a:schemeClr val="tx1"/>
                          </a:solidFill>
                          <a:latin typeface="Calibri" panose="020F0502020204030204" pitchFamily="34" charset="0"/>
                        </a:rPr>
                        <a:t>64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sz="2300" dirty="0">
                          <a:solidFill>
                            <a:srgbClr val="FF0000"/>
                          </a:solidFill>
                          <a:latin typeface="Calibri" panose="020F0502020204030204" pitchFamily="34" charset="0"/>
                          <a:sym typeface="Wingdings" panose="05000000000000000000" pitchFamily="2" charset="2"/>
                        </a:rPr>
                        <a:t>61&lt;64</a:t>
                      </a:r>
                      <a:endParaRPr lang="ca-ES" sz="2300" dirty="0">
                        <a:solidFill>
                          <a:srgbClr val="FF0000"/>
                        </a:solidFill>
                        <a:latin typeface="Calibri" panose="020F050202020403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ca-ES" sz="2300" dirty="0">
                          <a:solidFill>
                            <a:srgbClr val="00B050"/>
                          </a:solidFill>
                          <a:latin typeface="Calibri" panose="020F0502020204030204" pitchFamily="34" charset="0"/>
                          <a:sym typeface="Wingdings" panose="05000000000000000000" pitchFamily="2" charset="2"/>
                        </a:rPr>
                        <a:t>Sí</a:t>
                      </a:r>
                      <a:endParaRPr lang="ca-ES" sz="2300" dirty="0">
                        <a:latin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a-ES" sz="4400" dirty="0">
                          <a:solidFill>
                            <a:srgbClr val="FF0000"/>
                          </a:solidFill>
                          <a:latin typeface="Calibri" panose="020F0502020204030204" pitchFamily="34" charset="0"/>
                          <a:sym typeface="Wingdings" panose="05000000000000000000" pitchFamily="2" charset="2"/>
                        </a:rPr>
                        <a:t></a:t>
                      </a:r>
                      <a:endParaRPr lang="ca-ES" sz="4400" dirty="0">
                        <a:solidFill>
                          <a:srgbClr val="FF0000"/>
                        </a:solidFill>
                        <a:latin typeface="Calibri" panose="020F0502020204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60531187"/>
                  </a:ext>
                </a:extLst>
              </a:tr>
              <a:tr h="370840">
                <a:tc vMerge="1">
                  <a:txBody>
                    <a:bodyPr/>
                    <a:lstStyle/>
                    <a:p>
                      <a:endParaRPr lang="ca-ES" dirty="0"/>
                    </a:p>
                  </a:txBody>
                  <a:tcPr/>
                </a:tc>
                <a:tc>
                  <a:txBody>
                    <a:bodyPr/>
                    <a:lstStyle/>
                    <a:p>
                      <a:r>
                        <a:rPr lang="ca-ES" sz="2000" dirty="0">
                          <a:latin typeface="Calibri" panose="020F0502020204030204" pitchFamily="34" charset="0"/>
                        </a:rPr>
                        <a:t>real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dirty="0">
                          <a:latin typeface="Calibri" panose="020F0502020204030204" pitchFamily="34" charset="0"/>
                        </a:rPr>
                        <a:t>13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ca-ES" sz="2000" b="1" dirty="0">
                          <a:latin typeface="Calibri" panose="020F0502020204030204" pitchFamily="34" charset="0"/>
                        </a:rPr>
                        <a:t>61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ca-ES"/>
                    </a:p>
                  </a:txBody>
                  <a:tcPr/>
                </a:tc>
                <a:tc vMerge="1">
                  <a:txBody>
                    <a:bodyPr/>
                    <a:lstStyle/>
                    <a:p>
                      <a:endParaRPr lang="ca-ES" dirty="0"/>
                    </a:p>
                  </a:txBody>
                  <a:tcPr/>
                </a:tc>
                <a:tc vMerge="1">
                  <a:txBody>
                    <a:bodyPr/>
                    <a:lstStyle/>
                    <a:p>
                      <a:endParaRPr lang="ca-ES" dirty="0"/>
                    </a:p>
                  </a:txBody>
                  <a:tcPr/>
                </a:tc>
                <a:tc vMerge="1">
                  <a:txBody>
                    <a:bodyPr/>
                    <a:lstStyle/>
                    <a:p>
                      <a:endParaRPr lang="ca-ES"/>
                    </a:p>
                  </a:txBody>
                  <a:tcPr/>
                </a:tc>
                <a:extLst>
                  <a:ext uri="{0D108BD9-81ED-4DB2-BD59-A6C34878D82A}">
                    <a16:rowId xmlns:a16="http://schemas.microsoft.com/office/drawing/2014/main" val="452044919"/>
                  </a:ext>
                </a:extLst>
              </a:tr>
            </a:tbl>
          </a:graphicData>
        </a:graphic>
      </p:graphicFrame>
    </p:spTree>
    <p:extLst>
      <p:ext uri="{BB962C8B-B14F-4D97-AF65-F5344CB8AC3E}">
        <p14:creationId xmlns:p14="http://schemas.microsoft.com/office/powerpoint/2010/main" val="176559090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83099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AVALUACIÓ DE L’ ACTIVITAT DOCENT </a:t>
            </a:r>
          </a:p>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i Tram docent  autonòmic</a:t>
            </a:r>
          </a:p>
        </p:txBody>
      </p:sp>
      <p:sp>
        <p:nvSpPr>
          <p:cNvPr id="4" name="CuadroTexto 3"/>
          <p:cNvSpPr txBox="1"/>
          <p:nvPr/>
        </p:nvSpPr>
        <p:spPr>
          <a:xfrm>
            <a:off x="1043608" y="16288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Convocatòria 2024</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33351004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Trams docents: tipologies</a:t>
            </a:r>
          </a:p>
        </p:txBody>
      </p:sp>
      <p:graphicFrame>
        <p:nvGraphicFramePr>
          <p:cNvPr id="7" name="5 Tabla"/>
          <p:cNvGraphicFramePr>
            <a:graphicFrameLocks noGrp="1"/>
          </p:cNvGraphicFramePr>
          <p:nvPr>
            <p:extLst>
              <p:ext uri="{D42A27DB-BD31-4B8C-83A1-F6EECF244321}">
                <p14:modId xmlns:p14="http://schemas.microsoft.com/office/powerpoint/2010/main" val="2848238380"/>
              </p:ext>
            </p:extLst>
          </p:nvPr>
        </p:nvGraphicFramePr>
        <p:xfrm>
          <a:off x="179388" y="1784901"/>
          <a:ext cx="8839200" cy="3372291"/>
        </p:xfrm>
        <a:graphic>
          <a:graphicData uri="http://schemas.openxmlformats.org/drawingml/2006/table">
            <a:tbl>
              <a:tblPr/>
              <a:tblGrid>
                <a:gridCol w="1368276">
                  <a:extLst>
                    <a:ext uri="{9D8B030D-6E8A-4147-A177-3AD203B41FA5}">
                      <a16:colId xmlns:a16="http://schemas.microsoft.com/office/drawing/2014/main" val="232260069"/>
                    </a:ext>
                  </a:extLst>
                </a:gridCol>
                <a:gridCol w="1224136">
                  <a:extLst>
                    <a:ext uri="{9D8B030D-6E8A-4147-A177-3AD203B41FA5}">
                      <a16:colId xmlns:a16="http://schemas.microsoft.com/office/drawing/2014/main" val="2518815530"/>
                    </a:ext>
                  </a:extLst>
                </a:gridCol>
                <a:gridCol w="1152128">
                  <a:extLst>
                    <a:ext uri="{9D8B030D-6E8A-4147-A177-3AD203B41FA5}">
                      <a16:colId xmlns:a16="http://schemas.microsoft.com/office/drawing/2014/main" val="1611039853"/>
                    </a:ext>
                  </a:extLst>
                </a:gridCol>
                <a:gridCol w="1152128">
                  <a:extLst>
                    <a:ext uri="{9D8B030D-6E8A-4147-A177-3AD203B41FA5}">
                      <a16:colId xmlns:a16="http://schemas.microsoft.com/office/drawing/2014/main" val="2532833429"/>
                    </a:ext>
                  </a:extLst>
                </a:gridCol>
                <a:gridCol w="1296144">
                  <a:extLst>
                    <a:ext uri="{9D8B030D-6E8A-4147-A177-3AD203B41FA5}">
                      <a16:colId xmlns:a16="http://schemas.microsoft.com/office/drawing/2014/main" val="1972868485"/>
                    </a:ext>
                  </a:extLst>
                </a:gridCol>
                <a:gridCol w="1512168">
                  <a:extLst>
                    <a:ext uri="{9D8B030D-6E8A-4147-A177-3AD203B41FA5}">
                      <a16:colId xmlns:a16="http://schemas.microsoft.com/office/drawing/2014/main" val="468060567"/>
                    </a:ext>
                  </a:extLst>
                </a:gridCol>
                <a:gridCol w="1134220">
                  <a:extLst>
                    <a:ext uri="{9D8B030D-6E8A-4147-A177-3AD203B41FA5}">
                      <a16:colId xmlns:a16="http://schemas.microsoft.com/office/drawing/2014/main" val="393645983"/>
                    </a:ext>
                  </a:extLst>
                </a:gridCol>
              </a:tblGrid>
              <a:tr h="700609">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Tipologia</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Qui facilita suport?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Període</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Sol·licitud</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Requereix avaluació?</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600" b="1" i="0" u="none" strike="noStrike" cap="none" normalizeH="0" baseline="0" dirty="0">
                          <a:ln>
                            <a:noFill/>
                          </a:ln>
                          <a:solidFill>
                            <a:srgbClr val="FFFFFF"/>
                          </a:solidFill>
                          <a:effectLst/>
                          <a:latin typeface="Calibri" panose="020F0502020204030204" pitchFamily="34" charset="0"/>
                        </a:rPr>
                        <a:t>Reconeixement </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Terminis </a:t>
                      </a:r>
                      <a:r>
                        <a:rPr kumimoji="0" lang="ca-ES" altLang="ca-ES" sz="1600" b="1" i="0" u="none" strike="noStrike" cap="none" normalizeH="0" baseline="0" dirty="0">
                          <a:ln>
                            <a:noFill/>
                          </a:ln>
                          <a:solidFill>
                            <a:srgbClr val="FFFFFF"/>
                          </a:solidFill>
                          <a:effectLst/>
                          <a:latin typeface="Calibri" panose="020F0502020204030204" pitchFamily="34" charset="0"/>
                        </a:rPr>
                        <a:t>(mes de tramitació)</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574453551"/>
                  </a:ext>
                </a:extLst>
              </a:tr>
              <a:tr h="73397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rgbClr val="000000"/>
                          </a:solidFill>
                          <a:effectLst/>
                          <a:latin typeface="Calibri" panose="020F0502020204030204" pitchFamily="34" charset="0"/>
                        </a:rPr>
                        <a:t>Estatal (funcionari)</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altLang="es-ES" sz="1800" b="0" i="0" u="none" strike="noStrike" kern="1200" cap="none" normalizeH="0" baseline="0" dirty="0">
                          <a:ln>
                            <a:noFill/>
                          </a:ln>
                          <a:solidFill>
                            <a:schemeClr val="tx1"/>
                          </a:solidFill>
                          <a:effectLst/>
                          <a:latin typeface="Calibri" panose="020F0502020204030204" pitchFamily="34" charset="0"/>
                          <a:ea typeface="+mn-ea"/>
                          <a:cs typeface="+mn-cs"/>
                        </a:rPr>
                        <a:t>Unitat de Personal Acadèmic</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5 anys de vinculació docent</a:t>
                      </a:r>
                    </a:p>
                  </a:txBody>
                  <a:tcPr marL="91445" marR="91445" marT="45710" marB="4571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Sí</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No</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Econòmic</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XI – I</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3266920"/>
                  </a:ext>
                </a:extLst>
              </a:tr>
              <a:tr h="73397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Bàsic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(contractat)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ca-ES"/>
                    </a:p>
                  </a:txBody>
                  <a:tcPr/>
                </a:tc>
                <a:tc vMerge="1">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900" b="0" i="0" u="none" strike="noStrike" cap="none" normalizeH="0" baseline="0" dirty="0">
                          <a:ln>
                            <a:noFill/>
                          </a:ln>
                          <a:solidFill>
                            <a:schemeClr val="tx1"/>
                          </a:solidFill>
                          <a:effectLst/>
                          <a:latin typeface="Calibri" panose="020F0502020204030204" pitchFamily="34" charset="0"/>
                        </a:rPr>
                        <a:t>5 anys de vinculació docent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s-ES"/>
                    </a:p>
                  </a:txBody>
                  <a:tcPr/>
                </a:tc>
                <a:tc vMerge="1">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900" b="0" i="0" u="none" strike="noStrike" cap="none" normalizeH="0" baseline="0" dirty="0">
                          <a:ln>
                            <a:noFill/>
                          </a:ln>
                          <a:solidFill>
                            <a:schemeClr val="tx1"/>
                          </a:solidFill>
                          <a:effectLst/>
                          <a:latin typeface="Calibri" panose="020F0502020204030204" pitchFamily="34" charset="0"/>
                        </a:rPr>
                        <a:t>Sí,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900" b="0" i="0" u="none" strike="noStrike" cap="none" normalizeH="0" baseline="0" dirty="0">
                          <a:ln>
                            <a:noFill/>
                          </a:ln>
                          <a:solidFill>
                            <a:schemeClr val="tx1"/>
                          </a:solidFill>
                          <a:effectLst/>
                          <a:latin typeface="Calibri" panose="020F0502020204030204" pitchFamily="34" charset="0"/>
                        </a:rPr>
                        <a:t>sol·licitud</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Econòmic</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XI – I</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40131158"/>
                  </a:ext>
                </a:extLst>
              </a:tr>
              <a:tr h="1050925">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Autonòmic</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Oficina de Qualitat Docent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5 anys de vinculació docent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Sí</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Sí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informe</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Acadèmic Econòmic*</a:t>
                      </a:r>
                      <a:endParaRPr kumimoji="0" lang="ca-ES" altLang="ca-ES" sz="1800" b="1" i="0" u="none" strike="noStrike" cap="none" normalizeH="0" baseline="0" dirty="0">
                        <a:ln>
                          <a:noFill/>
                        </a:ln>
                        <a:solidFill>
                          <a:srgbClr val="00B050"/>
                        </a:solidFill>
                        <a:effectLst/>
                        <a:latin typeface="Calibri" panose="020F0502020204030204" pitchFamily="34" charset="0"/>
                      </a:endParaRP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II – III</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200940669"/>
                  </a:ext>
                </a:extLst>
              </a:tr>
            </a:tbl>
          </a:graphicData>
        </a:graphic>
      </p:graphicFrame>
      <p:sp>
        <p:nvSpPr>
          <p:cNvPr id="3" name="QuadreDeText 2">
            <a:extLst>
              <a:ext uri="{FF2B5EF4-FFF2-40B4-BE49-F238E27FC236}">
                <a16:creationId xmlns:a16="http://schemas.microsoft.com/office/drawing/2014/main" id="{3E5F97AC-FD00-9E8A-3D1A-AED42F37D7E2}"/>
              </a:ext>
            </a:extLst>
          </p:cNvPr>
          <p:cNvSpPr txBox="1"/>
          <p:nvPr/>
        </p:nvSpPr>
        <p:spPr>
          <a:xfrm>
            <a:off x="179388" y="5373216"/>
            <a:ext cx="4605336" cy="338554"/>
          </a:xfrm>
          <a:prstGeom prst="rect">
            <a:avLst/>
          </a:prstGeom>
          <a:noFill/>
        </p:spPr>
        <p:txBody>
          <a:bodyPr wrap="square">
            <a:spAutoFit/>
          </a:bodyPr>
          <a:lstStyle/>
          <a:p>
            <a:r>
              <a:rPr kumimoji="0" lang="ca-ES" altLang="ca-ES" sz="160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r>
              <a:rPr kumimoji="0" lang="ca-ES" altLang="ca-ES" sz="1600" i="1"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Amb excepcions que veurem més endavant</a:t>
            </a:r>
            <a:endParaRPr lang="ca-ES" sz="1600" i="1" dirty="0"/>
          </a:p>
        </p:txBody>
      </p:sp>
    </p:spTree>
    <p:extLst>
      <p:ext uri="{BB962C8B-B14F-4D97-AF65-F5344CB8AC3E}">
        <p14:creationId xmlns:p14="http://schemas.microsoft.com/office/powerpoint/2010/main" val="244837513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2024</a:t>
            </a:r>
          </a:p>
        </p:txBody>
      </p:sp>
      <p:graphicFrame>
        <p:nvGraphicFramePr>
          <p:cNvPr id="2" name="Diagrama 1"/>
          <p:cNvGraphicFramePr/>
          <p:nvPr>
            <p:extLst>
              <p:ext uri="{D42A27DB-BD31-4B8C-83A1-F6EECF244321}">
                <p14:modId xmlns:p14="http://schemas.microsoft.com/office/powerpoint/2010/main" val="3945713937"/>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ext uri="{D42A27DB-BD31-4B8C-83A1-F6EECF244321}">
                <p14:modId xmlns:p14="http://schemas.microsoft.com/office/powerpoint/2010/main" val="3496056598"/>
              </p:ext>
            </p:extLst>
          </p:nvPr>
        </p:nvGraphicFramePr>
        <p:xfrm>
          <a:off x="179512" y="1340768"/>
          <a:ext cx="8764774" cy="54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QuadreDeText 2">
            <a:extLst>
              <a:ext uri="{FF2B5EF4-FFF2-40B4-BE49-F238E27FC236}">
                <a16:creationId xmlns:a16="http://schemas.microsoft.com/office/drawing/2014/main" id="{4A780C95-B03E-88A9-4D97-A650CC050B20}"/>
              </a:ext>
            </a:extLst>
          </p:cNvPr>
          <p:cNvSpPr txBox="1"/>
          <p:nvPr/>
        </p:nvSpPr>
        <p:spPr>
          <a:xfrm>
            <a:off x="7668344" y="3717032"/>
            <a:ext cx="1368152" cy="400110"/>
          </a:xfrm>
          <a:prstGeom prst="rect">
            <a:avLst/>
          </a:prstGeom>
          <a:noFill/>
        </p:spPr>
        <p:txBody>
          <a:bodyPr wrap="square" rtlCol="0">
            <a:spAutoFit/>
          </a:bodyPr>
          <a:lstStyle/>
          <a:p>
            <a:r>
              <a:rPr lang="ca-ES" sz="1000" dirty="0">
                <a:solidFill>
                  <a:srgbClr val="FF0000"/>
                </a:solidFill>
              </a:rPr>
              <a:t>Admissió/exclusió:</a:t>
            </a:r>
          </a:p>
          <a:p>
            <a:r>
              <a:rPr lang="ca-ES" sz="1000" dirty="0">
                <a:solidFill>
                  <a:srgbClr val="FF0000"/>
                </a:solidFill>
              </a:rPr>
              <a:t>reclamació i recurs</a:t>
            </a:r>
          </a:p>
        </p:txBody>
      </p:sp>
      <p:sp>
        <p:nvSpPr>
          <p:cNvPr id="4" name="QuadreDeText 3">
            <a:extLst>
              <a:ext uri="{FF2B5EF4-FFF2-40B4-BE49-F238E27FC236}">
                <a16:creationId xmlns:a16="http://schemas.microsoft.com/office/drawing/2014/main" id="{0747534B-82C1-0E84-1508-4F58DE9C2E1D}"/>
              </a:ext>
            </a:extLst>
          </p:cNvPr>
          <p:cNvSpPr txBox="1"/>
          <p:nvPr/>
        </p:nvSpPr>
        <p:spPr>
          <a:xfrm>
            <a:off x="4427984" y="5877272"/>
            <a:ext cx="1368152" cy="400110"/>
          </a:xfrm>
          <a:prstGeom prst="rect">
            <a:avLst/>
          </a:prstGeom>
          <a:noFill/>
        </p:spPr>
        <p:txBody>
          <a:bodyPr wrap="square" rtlCol="0">
            <a:spAutoFit/>
          </a:bodyPr>
          <a:lstStyle/>
          <a:p>
            <a:r>
              <a:rPr lang="ca-ES" sz="1000" dirty="0">
                <a:solidFill>
                  <a:srgbClr val="FF0000"/>
                </a:solidFill>
              </a:rPr>
              <a:t>Avaluació:</a:t>
            </a:r>
          </a:p>
          <a:p>
            <a:r>
              <a:rPr lang="ca-ES" sz="1000" dirty="0">
                <a:solidFill>
                  <a:srgbClr val="FF0000"/>
                </a:solidFill>
              </a:rPr>
              <a:t>reclamació i recurs</a:t>
            </a:r>
          </a:p>
        </p:txBody>
      </p:sp>
      <p:sp>
        <p:nvSpPr>
          <p:cNvPr id="10" name="QuadreDeText 9">
            <a:extLst>
              <a:ext uri="{FF2B5EF4-FFF2-40B4-BE49-F238E27FC236}">
                <a16:creationId xmlns:a16="http://schemas.microsoft.com/office/drawing/2014/main" id="{42031991-DA20-1AF7-2186-BD8BF8852100}"/>
              </a:ext>
            </a:extLst>
          </p:cNvPr>
          <p:cNvSpPr txBox="1"/>
          <p:nvPr/>
        </p:nvSpPr>
        <p:spPr>
          <a:xfrm>
            <a:off x="3208040" y="3327603"/>
            <a:ext cx="2736304" cy="369332"/>
          </a:xfrm>
          <a:prstGeom prst="rect">
            <a:avLst/>
          </a:prstGeom>
          <a:noFill/>
        </p:spPr>
        <p:txBody>
          <a:bodyPr wrap="square" rtlCol="0">
            <a:spAutoFit/>
          </a:bodyPr>
          <a:lstStyle/>
          <a:p>
            <a:r>
              <a:rPr lang="ca-ES" b="1" dirty="0">
                <a:solidFill>
                  <a:schemeClr val="accent1"/>
                </a:solidFill>
                <a:latin typeface="Calibri" panose="020F0502020204030204" pitchFamily="34" charset="0"/>
                <a:ea typeface="Calibri" panose="020F0502020204030204" pitchFamily="34" charset="0"/>
                <a:cs typeface="Calibri" panose="020F0502020204030204" pitchFamily="34" charset="0"/>
              </a:rPr>
              <a:t>Full de dades personalitzat</a:t>
            </a:r>
          </a:p>
        </p:txBody>
      </p:sp>
    </p:spTree>
    <p:extLst>
      <p:ext uri="{BB962C8B-B14F-4D97-AF65-F5344CB8AC3E}">
        <p14:creationId xmlns:p14="http://schemas.microsoft.com/office/powerpoint/2010/main" val="232633726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2024</a:t>
            </a:r>
          </a:p>
        </p:txBody>
      </p:sp>
      <p:graphicFrame>
        <p:nvGraphicFramePr>
          <p:cNvPr id="2" name="Diagrama 1"/>
          <p:cNvGraphicFramePr/>
          <p:nvPr>
            <p:extLst>
              <p:ext uri="{D42A27DB-BD31-4B8C-83A1-F6EECF244321}">
                <p14:modId xmlns:p14="http://schemas.microsoft.com/office/powerpoint/2010/main" val="3198341129"/>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70402207"/>
              </p:ext>
            </p:extLst>
          </p:nvPr>
        </p:nvGraphicFramePr>
        <p:xfrm>
          <a:off x="293528" y="2996952"/>
          <a:ext cx="8556942" cy="2478753"/>
        </p:xfrm>
        <a:graphic>
          <a:graphicData uri="http://schemas.openxmlformats.org/drawingml/2006/table">
            <a:tbl>
              <a:tblPr firstRow="1" bandRow="1">
                <a:tableStyleId>{3C2FFA5D-87B4-456A-9821-1D502468CF0F}</a:tableStyleId>
              </a:tblPr>
              <a:tblGrid>
                <a:gridCol w="1408430">
                  <a:extLst>
                    <a:ext uri="{9D8B030D-6E8A-4147-A177-3AD203B41FA5}">
                      <a16:colId xmlns:a16="http://schemas.microsoft.com/office/drawing/2014/main" val="3710234518"/>
                    </a:ext>
                  </a:extLst>
                </a:gridCol>
                <a:gridCol w="1408430">
                  <a:extLst>
                    <a:ext uri="{9D8B030D-6E8A-4147-A177-3AD203B41FA5}">
                      <a16:colId xmlns:a16="http://schemas.microsoft.com/office/drawing/2014/main" val="2561448639"/>
                    </a:ext>
                  </a:extLst>
                </a:gridCol>
                <a:gridCol w="1289367">
                  <a:extLst>
                    <a:ext uri="{9D8B030D-6E8A-4147-A177-3AD203B41FA5}">
                      <a16:colId xmlns:a16="http://schemas.microsoft.com/office/drawing/2014/main" val="2975893257"/>
                    </a:ext>
                  </a:extLst>
                </a:gridCol>
                <a:gridCol w="1140143">
                  <a:extLst>
                    <a:ext uri="{9D8B030D-6E8A-4147-A177-3AD203B41FA5}">
                      <a16:colId xmlns:a16="http://schemas.microsoft.com/office/drawing/2014/main" val="1986229074"/>
                    </a:ext>
                  </a:extLst>
                </a:gridCol>
                <a:gridCol w="1516380">
                  <a:extLst>
                    <a:ext uri="{9D8B030D-6E8A-4147-A177-3AD203B41FA5}">
                      <a16:colId xmlns:a16="http://schemas.microsoft.com/office/drawing/2014/main" val="532543495"/>
                    </a:ext>
                  </a:extLst>
                </a:gridCol>
                <a:gridCol w="1794192">
                  <a:extLst>
                    <a:ext uri="{9D8B030D-6E8A-4147-A177-3AD203B41FA5}">
                      <a16:colId xmlns:a16="http://schemas.microsoft.com/office/drawing/2014/main" val="2472704938"/>
                    </a:ext>
                  </a:extLst>
                </a:gridCol>
              </a:tblGrid>
              <a:tr h="893793">
                <a:tc>
                  <a:txBody>
                    <a:bodyPr/>
                    <a:lstStyle/>
                    <a:p>
                      <a:pPr algn="ctr"/>
                      <a:r>
                        <a:rPr lang="ca-ES" sz="2400" b="1" dirty="0">
                          <a:solidFill>
                            <a:schemeClr val="tx1"/>
                          </a:solidFill>
                          <a:latin typeface="Calibri" panose="020F0502020204030204" pitchFamily="34" charset="0"/>
                        </a:rPr>
                        <a:t>Febrer</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400" b="1" dirty="0">
                          <a:solidFill>
                            <a:schemeClr val="tx1"/>
                          </a:solidFill>
                          <a:latin typeface="Calibri" panose="020F0502020204030204" pitchFamily="34" charset="0"/>
                        </a:rPr>
                        <a:t>Abril</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400" b="1" dirty="0">
                          <a:solidFill>
                            <a:schemeClr val="tx1"/>
                          </a:solidFill>
                          <a:latin typeface="Calibri" panose="020F0502020204030204" pitchFamily="34" charset="0"/>
                        </a:rPr>
                        <a:t>Maig</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400" b="1" dirty="0">
                          <a:solidFill>
                            <a:schemeClr val="tx1"/>
                          </a:solidFill>
                          <a:latin typeface="Calibri" panose="020F0502020204030204" pitchFamily="34" charset="0"/>
                        </a:rPr>
                        <a:t>Juliol</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400" b="1" dirty="0">
                          <a:solidFill>
                            <a:schemeClr val="tx1"/>
                          </a:solidFill>
                          <a:latin typeface="Calibri" panose="020F0502020204030204" pitchFamily="34" charset="0"/>
                        </a:rPr>
                        <a:t>Octubre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400" b="1" dirty="0">
                          <a:solidFill>
                            <a:schemeClr val="tx1"/>
                          </a:solidFill>
                          <a:latin typeface="Calibri" panose="020F0502020204030204" pitchFamily="34" charset="0"/>
                        </a:rPr>
                        <a:t>Desembre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extLst>
                  <a:ext uri="{0D108BD9-81ED-4DB2-BD59-A6C34878D82A}">
                    <a16:rowId xmlns:a16="http://schemas.microsoft.com/office/drawing/2014/main" val="1738785563"/>
                  </a:ext>
                </a:extLst>
              </a:tr>
              <a:tr h="800702">
                <a:tc>
                  <a:txBody>
                    <a:bodyPr/>
                    <a:lstStyle/>
                    <a:p>
                      <a:pPr algn="ctr"/>
                      <a:endParaRPr lang="ca-ES" sz="1400" dirty="0">
                        <a:latin typeface="Calibri" panose="020F0502020204030204" pitchFamily="34" charset="0"/>
                      </a:endParaRPr>
                    </a:p>
                    <a:p>
                      <a:pPr algn="ctr"/>
                      <a:r>
                        <a:rPr lang="ca-ES" sz="1600" dirty="0">
                          <a:latin typeface="Calibri" panose="020F0502020204030204" pitchFamily="34" charset="0"/>
                        </a:rPr>
                        <a:t>Inici</a:t>
                      </a:r>
                    </a:p>
                    <a:p>
                      <a:pPr algn="ctr"/>
                      <a:r>
                        <a:rPr lang="ca-ES" sz="1600" baseline="0" dirty="0">
                          <a:latin typeface="Calibri" panose="020F0502020204030204" pitchFamily="34" charset="0"/>
                        </a:rPr>
                        <a:t>termini</a:t>
                      </a:r>
                    </a:p>
                    <a:p>
                      <a:pPr algn="ctr"/>
                      <a:r>
                        <a:rPr lang="ca-ES" sz="1600" baseline="0" dirty="0">
                          <a:latin typeface="Calibri" panose="020F0502020204030204" pitchFamily="34" charset="0"/>
                        </a:rPr>
                        <a:t>convocatòria:</a:t>
                      </a:r>
                    </a:p>
                    <a:p>
                      <a:pPr algn="ctr"/>
                      <a:r>
                        <a:rPr lang="ca-ES" sz="1600" baseline="0" dirty="0">
                          <a:latin typeface="Calibri" panose="020F0502020204030204" pitchFamily="34" charset="0"/>
                        </a:rPr>
                        <a:t>16/02/2024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400" dirty="0">
                        <a:latin typeface="Calibri" panose="020F0502020204030204" pitchFamily="34" charset="0"/>
                      </a:endParaRPr>
                    </a:p>
                    <a:p>
                      <a:pPr algn="ctr"/>
                      <a:r>
                        <a:rPr lang="ca-ES" sz="1600" dirty="0">
                          <a:latin typeface="Calibri" panose="020F0502020204030204" pitchFamily="34" charset="0"/>
                        </a:rPr>
                        <a:t>Finalització</a:t>
                      </a:r>
                    </a:p>
                    <a:p>
                      <a:pPr algn="ctr"/>
                      <a:r>
                        <a:rPr lang="ca-ES" sz="1600" dirty="0">
                          <a:latin typeface="Calibri" panose="020F0502020204030204" pitchFamily="34" charset="0"/>
                        </a:rPr>
                        <a:t>termini</a:t>
                      </a:r>
                    </a:p>
                    <a:p>
                      <a:pPr algn="ctr"/>
                      <a:r>
                        <a:rPr lang="ca-ES" sz="1600" dirty="0">
                          <a:latin typeface="Calibri" panose="020F0502020204030204" pitchFamily="34" charset="0"/>
                        </a:rPr>
                        <a:t>convocatòria:</a:t>
                      </a:r>
                    </a:p>
                    <a:p>
                      <a:pPr algn="ctr"/>
                      <a:r>
                        <a:rPr lang="ca-ES" sz="1600" dirty="0">
                          <a:latin typeface="Calibri" panose="020F0502020204030204" pitchFamily="34" charset="0"/>
                        </a:rPr>
                        <a:t>18/03/2024</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sz="2000" b="1" baseline="0" dirty="0">
                          <a:solidFill>
                            <a:schemeClr val="bg1"/>
                          </a:solidFill>
                          <a:latin typeface="Calibri" panose="020F050202020403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600" dirty="0">
                        <a:latin typeface="Calibri" panose="020F0502020204030204" pitchFamily="34" charset="0"/>
                      </a:endParaRPr>
                    </a:p>
                    <a:p>
                      <a:pPr algn="ctr"/>
                      <a:r>
                        <a:rPr lang="ca-ES" sz="1600" dirty="0">
                          <a:latin typeface="Calibri" panose="020F0502020204030204" pitchFamily="34" charset="0"/>
                        </a:rPr>
                        <a:t>Avaluació</a:t>
                      </a:r>
                    </a:p>
                    <a:p>
                      <a:pPr algn="ctr"/>
                      <a:r>
                        <a:rPr lang="ca-ES" sz="1600" dirty="0">
                          <a:latin typeface="Calibri" panose="020F0502020204030204" pitchFamily="34" charset="0"/>
                        </a:rPr>
                        <a:t>comissions</a:t>
                      </a:r>
                    </a:p>
                    <a:p>
                      <a:pPr algn="ctr"/>
                      <a:r>
                        <a:rPr lang="ca-ES" sz="1600" dirty="0">
                          <a:latin typeface="Calibri" panose="020F0502020204030204" pitchFamily="34" charset="0"/>
                        </a:rPr>
                        <a:t>d’avaluació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600" dirty="0">
                        <a:latin typeface="Calibri" panose="020F0502020204030204" pitchFamily="34" charset="0"/>
                      </a:endParaRPr>
                    </a:p>
                    <a:p>
                      <a:pPr algn="ctr"/>
                      <a:r>
                        <a:rPr lang="ca-ES" sz="1600" dirty="0">
                          <a:latin typeface="Calibri" panose="020F0502020204030204" pitchFamily="34" charset="0"/>
                        </a:rPr>
                        <a:t>Aprovació</a:t>
                      </a:r>
                    </a:p>
                    <a:p>
                      <a:pPr algn="ctr"/>
                      <a:r>
                        <a:rPr lang="ca-ES" sz="1600" dirty="0">
                          <a:latin typeface="Calibri" panose="020F0502020204030204" pitchFamily="34" charset="0"/>
                        </a:rPr>
                        <a:t>CPA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600" dirty="0">
                        <a:latin typeface="Calibri" panose="020F0502020204030204" pitchFamily="34" charset="0"/>
                      </a:endParaRPr>
                    </a:p>
                    <a:p>
                      <a:pPr algn="ctr"/>
                      <a:r>
                        <a:rPr lang="ca-ES" sz="1600" dirty="0">
                          <a:latin typeface="Calibri" panose="020F0502020204030204" pitchFamily="34" charset="0"/>
                        </a:rPr>
                        <a:t>Certificació</a:t>
                      </a:r>
                    </a:p>
                    <a:p>
                      <a:pPr algn="ctr"/>
                      <a:r>
                        <a:rPr lang="ca-ES" sz="1600" dirty="0">
                          <a:latin typeface="Calibri" panose="020F0502020204030204" pitchFamily="34" charset="0"/>
                        </a:rPr>
                        <a:t>AQU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600" dirty="0">
                        <a:latin typeface="Calibri" panose="020F0502020204030204" pitchFamily="34" charset="0"/>
                      </a:endParaRPr>
                    </a:p>
                    <a:p>
                      <a:pPr algn="ctr"/>
                      <a:r>
                        <a:rPr lang="ca-ES" sz="1600" dirty="0">
                          <a:latin typeface="Calibri" panose="020F0502020204030204" pitchFamily="34" charset="0"/>
                        </a:rPr>
                        <a:t>Reconeixement i</a:t>
                      </a:r>
                    </a:p>
                    <a:p>
                      <a:pPr algn="ctr"/>
                      <a:r>
                        <a:rPr lang="ca-ES" sz="1600" dirty="0">
                          <a:latin typeface="Calibri" panose="020F0502020204030204" pitchFamily="34" charset="0"/>
                        </a:rPr>
                        <a:t>abonament tram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1139585"/>
                  </a:ext>
                </a:extLst>
              </a:tr>
            </a:tbl>
          </a:graphicData>
        </a:graphic>
      </p:graphicFrame>
      <p:sp>
        <p:nvSpPr>
          <p:cNvPr id="6" name="QuadreDeText 5">
            <a:extLst>
              <a:ext uri="{FF2B5EF4-FFF2-40B4-BE49-F238E27FC236}">
                <a16:creationId xmlns:a16="http://schemas.microsoft.com/office/drawing/2014/main" id="{90DD8338-F44A-F2C0-C731-D7921E0DC408}"/>
              </a:ext>
            </a:extLst>
          </p:cNvPr>
          <p:cNvSpPr txBox="1"/>
          <p:nvPr/>
        </p:nvSpPr>
        <p:spPr>
          <a:xfrm>
            <a:off x="293528" y="1980709"/>
            <a:ext cx="8556942" cy="800219"/>
          </a:xfrm>
          <a:prstGeom prst="rect">
            <a:avLst/>
          </a:prstGeom>
          <a:noFill/>
        </p:spPr>
        <p:txBody>
          <a:bodyPr wrap="square" rtlCol="0">
            <a:spAutoFit/>
          </a:bodyPr>
          <a:lstStyle/>
          <a:p>
            <a:pPr algn="ctr"/>
            <a:r>
              <a:rPr lang="ca-ES" sz="2400" dirty="0"/>
              <a:t>CALENDARI ESTÀNDARD</a:t>
            </a:r>
          </a:p>
          <a:p>
            <a:pPr algn="ctr"/>
            <a:r>
              <a:rPr lang="ca-ES" sz="2200" dirty="0">
                <a:solidFill>
                  <a:srgbClr val="FF0000"/>
                </a:solidFill>
              </a:rPr>
              <a:t>(sense considerar les possibles reclamacions i/o recursos)</a:t>
            </a:r>
          </a:p>
        </p:txBody>
      </p:sp>
    </p:spTree>
    <p:extLst>
      <p:ext uri="{BB962C8B-B14F-4D97-AF65-F5344CB8AC3E}">
        <p14:creationId xmlns:p14="http://schemas.microsoft.com/office/powerpoint/2010/main" val="359721214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2024</a:t>
            </a:r>
          </a:p>
        </p:txBody>
      </p:sp>
      <p:sp>
        <p:nvSpPr>
          <p:cNvPr id="4" name="CuadroTexto 3"/>
          <p:cNvSpPr txBox="1"/>
          <p:nvPr/>
        </p:nvSpPr>
        <p:spPr>
          <a:xfrm>
            <a:off x="164348" y="1700808"/>
            <a:ext cx="8784976" cy="646331"/>
          </a:xfrm>
          <a:prstGeom prst="rect">
            <a:avLst/>
          </a:prstGeom>
          <a:noFill/>
        </p:spPr>
        <p:txBody>
          <a:bodyPr wrap="square" rtlCol="0">
            <a:spAutoFit/>
          </a:bodyPr>
          <a:lstStyle/>
          <a:p>
            <a:r>
              <a:rPr lang="ca-ES" sz="3600" dirty="0">
                <a:latin typeface="Calibri"/>
                <a:ea typeface="Times New Roman"/>
                <a:cs typeface="Calibri"/>
                <a:hlinkClick r:id="rId3"/>
              </a:rPr>
              <a:t>Informació </a:t>
            </a:r>
            <a:r>
              <a:rPr lang="ca-ES" sz="3600" dirty="0">
                <a:latin typeface="Calibri"/>
                <a:ea typeface="Times New Roman"/>
                <a:cs typeface="Calibri"/>
                <a:hlinkClick r:id="rId4"/>
              </a:rPr>
              <a:t>convocatòria</a:t>
            </a:r>
            <a:r>
              <a:rPr lang="ca-ES" sz="3600" dirty="0">
                <a:latin typeface="Calibri"/>
                <a:ea typeface="Times New Roman"/>
                <a:cs typeface="Calibri"/>
                <a:hlinkClick r:id="rId3"/>
              </a:rPr>
              <a:t>:</a:t>
            </a:r>
            <a:endParaRPr lang="ca-ES" sz="3600" dirty="0">
              <a:latin typeface="Calibri"/>
              <a:ea typeface="Times New Roman"/>
              <a:cs typeface="Calibri"/>
            </a:endParaRPr>
          </a:p>
        </p:txBody>
      </p:sp>
      <p:graphicFrame>
        <p:nvGraphicFramePr>
          <p:cNvPr id="2" name="Diagrama 1"/>
          <p:cNvGraphicFramePr/>
          <p:nvPr>
            <p:extLst>
              <p:ext uri="{D42A27DB-BD31-4B8C-83A1-F6EECF244321}">
                <p14:modId xmlns:p14="http://schemas.microsoft.com/office/powerpoint/2010/main" val="217936657"/>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Imatge 4">
            <a:extLst>
              <a:ext uri="{FF2B5EF4-FFF2-40B4-BE49-F238E27FC236}">
                <a16:creationId xmlns:a16="http://schemas.microsoft.com/office/drawing/2014/main" id="{8B9FC01F-B236-EEA4-89BF-C7FBECAB7483}"/>
              </a:ext>
            </a:extLst>
          </p:cNvPr>
          <p:cNvPicPr>
            <a:picLocks noChangeAspect="1"/>
          </p:cNvPicPr>
          <p:nvPr/>
        </p:nvPicPr>
        <p:blipFill>
          <a:blip r:embed="rId10"/>
          <a:stretch>
            <a:fillRect/>
          </a:stretch>
        </p:blipFill>
        <p:spPr>
          <a:xfrm>
            <a:off x="2778246" y="2322484"/>
            <a:ext cx="4314033" cy="3911878"/>
          </a:xfrm>
          <a:prstGeom prst="rect">
            <a:avLst/>
          </a:prstGeom>
        </p:spPr>
      </p:pic>
      <p:sp>
        <p:nvSpPr>
          <p:cNvPr id="8" name="Fletxa: dreta 7">
            <a:extLst>
              <a:ext uri="{FF2B5EF4-FFF2-40B4-BE49-F238E27FC236}">
                <a16:creationId xmlns:a16="http://schemas.microsoft.com/office/drawing/2014/main" id="{AF4C9146-0ABB-2EA3-5F76-2DFD1EDB9F43}"/>
              </a:ext>
            </a:extLst>
          </p:cNvPr>
          <p:cNvSpPr/>
          <p:nvPr/>
        </p:nvSpPr>
        <p:spPr>
          <a:xfrm rot="1154615">
            <a:off x="1777995" y="5592194"/>
            <a:ext cx="923549" cy="504056"/>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7132341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2024</a:t>
            </a:r>
          </a:p>
        </p:txBody>
      </p:sp>
      <p:sp>
        <p:nvSpPr>
          <p:cNvPr id="4" name="CuadroTexto 3"/>
          <p:cNvSpPr txBox="1"/>
          <p:nvPr/>
        </p:nvSpPr>
        <p:spPr>
          <a:xfrm>
            <a:off x="480099" y="3169708"/>
            <a:ext cx="1440160" cy="830997"/>
          </a:xfrm>
          <a:prstGeom prst="rect">
            <a:avLst/>
          </a:prstGeom>
          <a:noFill/>
        </p:spPr>
        <p:txBody>
          <a:bodyPr wrap="square" rtlCol="0">
            <a:spAutoFit/>
          </a:bodyPr>
          <a:lstStyle/>
          <a:p>
            <a:r>
              <a:rPr lang="ca-ES" sz="2400" dirty="0">
                <a:latin typeface="Calibri"/>
                <a:ea typeface="Times New Roman"/>
                <a:cs typeface="Calibri"/>
                <a:hlinkClick r:id="rId3"/>
              </a:rPr>
              <a:t>Accés a </a:t>
            </a:r>
            <a:r>
              <a:rPr lang="ca-ES" sz="2400" dirty="0">
                <a:latin typeface="Calibri"/>
                <a:ea typeface="Times New Roman"/>
                <a:cs typeface="Calibri"/>
                <a:hlinkClick r:id="rId4"/>
              </a:rPr>
              <a:t>e-formulari</a:t>
            </a:r>
            <a:r>
              <a:rPr lang="ca-ES" sz="2400" dirty="0">
                <a:latin typeface="Calibri"/>
                <a:ea typeface="Times New Roman"/>
                <a:cs typeface="Calibri"/>
              </a:rPr>
              <a:t>:</a:t>
            </a:r>
          </a:p>
        </p:txBody>
      </p:sp>
      <p:graphicFrame>
        <p:nvGraphicFramePr>
          <p:cNvPr id="2" name="Diagrama 1"/>
          <p:cNvGraphicFramePr/>
          <p:nvPr>
            <p:extLst>
              <p:ext uri="{D42A27DB-BD31-4B8C-83A1-F6EECF244321}">
                <p14:modId xmlns:p14="http://schemas.microsoft.com/office/powerpoint/2010/main" val="1506947068"/>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letxa: dreta 2">
            <a:extLst>
              <a:ext uri="{FF2B5EF4-FFF2-40B4-BE49-F238E27FC236}">
                <a16:creationId xmlns:a16="http://schemas.microsoft.com/office/drawing/2014/main" id="{807C2A5F-F69E-9CF7-9A16-4F96381A667D}"/>
              </a:ext>
            </a:extLst>
          </p:cNvPr>
          <p:cNvSpPr/>
          <p:nvPr/>
        </p:nvSpPr>
        <p:spPr>
          <a:xfrm>
            <a:off x="1920259" y="3453383"/>
            <a:ext cx="923549" cy="263649"/>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tge 5">
            <a:extLst>
              <a:ext uri="{FF2B5EF4-FFF2-40B4-BE49-F238E27FC236}">
                <a16:creationId xmlns:a16="http://schemas.microsoft.com/office/drawing/2014/main" id="{922632C6-DCC5-1583-BAAF-90C398A337D9}"/>
              </a:ext>
            </a:extLst>
          </p:cNvPr>
          <p:cNvPicPr>
            <a:picLocks noChangeAspect="1"/>
          </p:cNvPicPr>
          <p:nvPr/>
        </p:nvPicPr>
        <p:blipFill>
          <a:blip r:embed="rId10"/>
          <a:stretch>
            <a:fillRect/>
          </a:stretch>
        </p:blipFill>
        <p:spPr>
          <a:xfrm>
            <a:off x="2915816" y="1700808"/>
            <a:ext cx="4536504" cy="4655886"/>
          </a:xfrm>
          <a:prstGeom prst="rect">
            <a:avLst/>
          </a:prstGeom>
        </p:spPr>
      </p:pic>
      <p:sp>
        <p:nvSpPr>
          <p:cNvPr id="5" name="CuadroTexto 3">
            <a:extLst>
              <a:ext uri="{FF2B5EF4-FFF2-40B4-BE49-F238E27FC236}">
                <a16:creationId xmlns:a16="http://schemas.microsoft.com/office/drawing/2014/main" id="{16064D71-4A2A-7CEF-0B9B-6EC930535DF0}"/>
              </a:ext>
            </a:extLst>
          </p:cNvPr>
          <p:cNvSpPr txBox="1"/>
          <p:nvPr/>
        </p:nvSpPr>
        <p:spPr>
          <a:xfrm>
            <a:off x="480099" y="2083489"/>
            <a:ext cx="1440160" cy="830997"/>
          </a:xfrm>
          <a:prstGeom prst="rect">
            <a:avLst/>
          </a:prstGeom>
          <a:noFill/>
        </p:spPr>
        <p:txBody>
          <a:bodyPr wrap="square" rtlCol="0">
            <a:spAutoFit/>
          </a:bodyPr>
          <a:lstStyle/>
          <a:p>
            <a:r>
              <a:rPr lang="ca-ES" sz="2400" dirty="0">
                <a:latin typeface="Calibri"/>
                <a:ea typeface="Times New Roman"/>
                <a:cs typeface="Calibri"/>
              </a:rPr>
              <a:t>Sol·licitud i informe</a:t>
            </a:r>
          </a:p>
        </p:txBody>
      </p:sp>
      <p:sp>
        <p:nvSpPr>
          <p:cNvPr id="7" name="Fletxa: dreta 6">
            <a:extLst>
              <a:ext uri="{FF2B5EF4-FFF2-40B4-BE49-F238E27FC236}">
                <a16:creationId xmlns:a16="http://schemas.microsoft.com/office/drawing/2014/main" id="{A5B7E011-0231-C137-CE9A-01866752028A}"/>
              </a:ext>
            </a:extLst>
          </p:cNvPr>
          <p:cNvSpPr/>
          <p:nvPr/>
        </p:nvSpPr>
        <p:spPr>
          <a:xfrm>
            <a:off x="1920259" y="2367164"/>
            <a:ext cx="923549" cy="263649"/>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Oval 7">
            <a:extLst>
              <a:ext uri="{FF2B5EF4-FFF2-40B4-BE49-F238E27FC236}">
                <a16:creationId xmlns:a16="http://schemas.microsoft.com/office/drawing/2014/main" id="{0BC412EA-6DC9-FB04-0E9D-8E711242DECC}"/>
              </a:ext>
            </a:extLst>
          </p:cNvPr>
          <p:cNvSpPr/>
          <p:nvPr/>
        </p:nvSpPr>
        <p:spPr>
          <a:xfrm>
            <a:off x="2915816" y="3068960"/>
            <a:ext cx="3600400" cy="360040"/>
          </a:xfrm>
          <a:prstGeom prst="ellipse">
            <a:avLst/>
          </a:prstGeom>
          <a:no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a-ES" dirty="0"/>
          </a:p>
        </p:txBody>
      </p:sp>
    </p:spTree>
    <p:extLst>
      <p:ext uri="{BB962C8B-B14F-4D97-AF65-F5344CB8AC3E}">
        <p14:creationId xmlns:p14="http://schemas.microsoft.com/office/powerpoint/2010/main" val="226111576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F904C56E-7EF8-A42A-B3CB-93050EA5721C}"/>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8BD8AFE8-8805-99F8-BE6F-88A391EF86A6}"/>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3. Convocatòria 2024</a:t>
            </a:r>
          </a:p>
        </p:txBody>
      </p:sp>
      <p:sp>
        <p:nvSpPr>
          <p:cNvPr id="6" name="CuadroTexto 3">
            <a:extLst>
              <a:ext uri="{FF2B5EF4-FFF2-40B4-BE49-F238E27FC236}">
                <a16:creationId xmlns:a16="http://schemas.microsoft.com/office/drawing/2014/main" id="{8548AF39-ADDD-83EA-1A01-4BB36C19BE1B}"/>
              </a:ext>
            </a:extLst>
          </p:cNvPr>
          <p:cNvSpPr txBox="1"/>
          <p:nvPr/>
        </p:nvSpPr>
        <p:spPr>
          <a:xfrm>
            <a:off x="179512" y="1867471"/>
            <a:ext cx="8784976" cy="39438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Comunicació PDI &gt;= 5 anys: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ca-ES" sz="2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Full de dades personalitzat:</a:t>
            </a:r>
          </a:p>
          <a:p>
            <a:pPr marL="1257300" marR="0" lvl="2"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a-ES" sz="24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Proposta OQD a partir dels anys de contractació.</a:t>
            </a:r>
          </a:p>
          <a:p>
            <a:pPr marL="1257300" marR="0" lvl="2"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a-ES" sz="2400" dirty="0">
                <a:solidFill>
                  <a:srgbClr val="EEECE1">
                    <a:lumMod val="25000"/>
                  </a:srgbClr>
                </a:solidFill>
                <a:latin typeface="Calibri" panose="020F0502020204030204" pitchFamily="34" charset="0"/>
              </a:rPr>
              <a:t>Un tram o més</a:t>
            </a:r>
            <a:r>
              <a:rPr kumimoji="0" lang="ca-ES" sz="24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a:t>
            </a:r>
          </a:p>
          <a:p>
            <a:pPr marL="1257300" marR="0" lvl="2"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a-ES" sz="2400" dirty="0">
                <a:solidFill>
                  <a:srgbClr val="EEECE1">
                    <a:lumMod val="25000"/>
                  </a:srgbClr>
                </a:solidFill>
                <a:latin typeface="Calibri" panose="020F0502020204030204" pitchFamily="34" charset="0"/>
              </a:rPr>
              <a:t>En alguns casos, valorant els mèrits, us adoneu que us convindria modificar el període o períodes a avaluar. Escriure OQD per demanar full de dades corresponent.</a:t>
            </a:r>
          </a:p>
        </p:txBody>
      </p:sp>
      <p:graphicFrame>
        <p:nvGraphicFramePr>
          <p:cNvPr id="7" name="Diagrama 6">
            <a:extLst>
              <a:ext uri="{FF2B5EF4-FFF2-40B4-BE49-F238E27FC236}">
                <a16:creationId xmlns:a16="http://schemas.microsoft.com/office/drawing/2014/main" id="{2EAF356C-1744-DBD9-30B5-6C0D787F6838}"/>
              </a:ext>
            </a:extLst>
          </p:cNvPr>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78401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234A442-FE6D-BE3F-3C70-2E305A4EFA73}"/>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5C691FE4-B526-8D03-9D2E-AD0F523D0294}"/>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3. Convocatòria 2024</a:t>
            </a:r>
          </a:p>
        </p:txBody>
      </p:sp>
      <p:sp>
        <p:nvSpPr>
          <p:cNvPr id="6" name="CuadroTexto 3">
            <a:extLst>
              <a:ext uri="{FF2B5EF4-FFF2-40B4-BE49-F238E27FC236}">
                <a16:creationId xmlns:a16="http://schemas.microsoft.com/office/drawing/2014/main" id="{D6E4F65F-0F67-B0E7-7BE3-8ADBEE9BB448}"/>
              </a:ext>
            </a:extLst>
          </p:cNvPr>
          <p:cNvSpPr txBox="1"/>
          <p:nvPr/>
        </p:nvSpPr>
        <p:spPr>
          <a:xfrm>
            <a:off x="179512" y="1867471"/>
            <a:ext cx="8784976"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Comunicació PDI &gt;= 5 anys: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ca-ES" sz="280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Full de dades personalitzat:</a:t>
            </a:r>
          </a:p>
          <a:p>
            <a:pPr marL="1257300" lvl="2" indent="-342900">
              <a:buFont typeface="Arial" panose="020B0604020202020204" pitchFamily="34" charset="0"/>
              <a:buChar char="•"/>
            </a:pPr>
            <a:r>
              <a:rPr lang="ca-ES" sz="2400" dirty="0">
                <a:solidFill>
                  <a:srgbClr val="EEECE1">
                    <a:lumMod val="25000"/>
                  </a:srgbClr>
                </a:solidFill>
                <a:latin typeface="Calibri" panose="020F0502020204030204" pitchFamily="34" charset="0"/>
              </a:rPr>
              <a:t>Detecteu que manca informació que afecta als requisits (període de sol·licitud, potencial docent, mínim 30 crèdits).</a:t>
            </a:r>
          </a:p>
          <a:p>
            <a:pPr marL="1257300" lvl="2" indent="-342900">
              <a:buFont typeface="Arial" panose="020B0604020202020204" pitchFamily="34" charset="0"/>
              <a:buChar char="•"/>
            </a:pPr>
            <a:endParaRPr lang="ca-ES" sz="2400" dirty="0">
              <a:solidFill>
                <a:srgbClr val="EEECE1">
                  <a:lumMod val="25000"/>
                </a:srgbClr>
              </a:solidFill>
              <a:latin typeface="Calibri" panose="020F0502020204030204" pitchFamily="34" charset="0"/>
            </a:endParaRPr>
          </a:p>
          <a:p>
            <a:pPr lvl="2"/>
            <a:r>
              <a:rPr kumimoji="0" lang="ca-ES" sz="2400"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APARTAT ESMENES DE LA SOL·LICITUD I INFORME (</a:t>
            </a:r>
            <a:r>
              <a:rPr kumimoji="0" lang="ca-ES" sz="2000"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amb justificació acreditativa</a:t>
            </a:r>
            <a:r>
              <a:rPr kumimoji="0" lang="ca-ES" sz="2400"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a:t>
            </a:r>
          </a:p>
          <a:p>
            <a:pPr lvl="2"/>
            <a:r>
              <a:rPr lang="ca-ES" sz="2400" noProof="0" dirty="0">
                <a:solidFill>
                  <a:srgbClr val="EEECE1">
                    <a:lumMod val="25000"/>
                  </a:srgbClr>
                </a:solidFill>
                <a:latin typeface="Calibri" panose="020F0502020204030204" pitchFamily="34" charset="0"/>
              </a:rPr>
              <a:t>	UPAC (contractació)</a:t>
            </a:r>
          </a:p>
          <a:p>
            <a:pPr lvl="2"/>
            <a:r>
              <a:rPr kumimoji="0" lang="ca-ES" sz="2400"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	Docè</a:t>
            </a:r>
            <a:r>
              <a:rPr lang="ca-ES" sz="2400" dirty="0">
                <a:solidFill>
                  <a:srgbClr val="EEECE1">
                    <a:lumMod val="25000"/>
                  </a:srgbClr>
                </a:solidFill>
                <a:latin typeface="Calibri" panose="020F0502020204030204" pitchFamily="34" charset="0"/>
              </a:rPr>
              <a:t>ncia (Departament o certificats externs)</a:t>
            </a:r>
          </a:p>
        </p:txBody>
      </p:sp>
      <p:graphicFrame>
        <p:nvGraphicFramePr>
          <p:cNvPr id="7" name="Diagrama 6">
            <a:extLst>
              <a:ext uri="{FF2B5EF4-FFF2-40B4-BE49-F238E27FC236}">
                <a16:creationId xmlns:a16="http://schemas.microsoft.com/office/drawing/2014/main" id="{AAD8D63D-A9A1-EA99-A986-9DF5C008DA33}"/>
              </a:ext>
            </a:extLst>
          </p:cNvPr>
          <p:cNvGraphicFramePr/>
          <p:nvPr>
            <p:extLst>
              <p:ext uri="{D42A27DB-BD31-4B8C-83A1-F6EECF244321}">
                <p14:modId xmlns:p14="http://schemas.microsoft.com/office/powerpoint/2010/main" val="2812149447"/>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509933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004471BC-4F44-994B-60B5-97C7B5C1FB77}"/>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5E17D073-3C75-636A-5EE2-F5CA47624E8D}"/>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3. Convocatòria 2024</a:t>
            </a:r>
          </a:p>
        </p:txBody>
      </p:sp>
      <p:sp>
        <p:nvSpPr>
          <p:cNvPr id="6" name="CuadroTexto 3">
            <a:extLst>
              <a:ext uri="{FF2B5EF4-FFF2-40B4-BE49-F238E27FC236}">
                <a16:creationId xmlns:a16="http://schemas.microsoft.com/office/drawing/2014/main" id="{D0564B6C-C1DC-4048-E9D7-5DC026F23AA0}"/>
              </a:ext>
            </a:extLst>
          </p:cNvPr>
          <p:cNvSpPr txBox="1"/>
          <p:nvPr/>
        </p:nvSpPr>
        <p:spPr>
          <a:xfrm>
            <a:off x="179512" y="1700808"/>
            <a:ext cx="878497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Comunicació PDI &gt;= 5 anys: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ca-ES" sz="2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Full de dades personalitzat:</a:t>
            </a:r>
          </a:p>
          <a:p>
            <a:pPr marR="0" lvl="1" algn="l" defTabSz="914400" rtl="0" eaLnBrk="1" fontAlgn="auto" latinLnBrk="0" hangingPunct="1">
              <a:lnSpc>
                <a:spcPct val="100000"/>
              </a:lnSpc>
              <a:spcBef>
                <a:spcPts val="0"/>
              </a:spcBef>
              <a:spcAft>
                <a:spcPts val="0"/>
              </a:spcAft>
              <a:buClrTx/>
              <a:buSzTx/>
              <a:tabLst/>
              <a:defRPr/>
            </a:pPr>
            <a:endParaRPr kumimoji="0" lang="ca-ES" sz="28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1257300" lvl="2" indent="-342900">
              <a:buFont typeface="Arial" panose="020B0604020202020204" pitchFamily="34" charset="0"/>
              <a:buChar char="•"/>
            </a:pPr>
            <a:r>
              <a:rPr lang="ca-ES" sz="2400" dirty="0">
                <a:solidFill>
                  <a:srgbClr val="EEECE1">
                    <a:lumMod val="25000"/>
                  </a:srgbClr>
                </a:solidFill>
                <a:latin typeface="Calibri" panose="020F0502020204030204" pitchFamily="34" charset="0"/>
              </a:rPr>
              <a:t>Voleu afegir mèrits en alguns indicadors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ca-ES" sz="24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ca-ES" sz="2400"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ELS CONSIGNEU A L’APARTAT CORRESPONENT DE LA SOL·LICITUD I INFORME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ca-ES" sz="2400" dirty="0">
              <a:solidFill>
                <a:srgbClr val="EEECE1">
                  <a:lumMod val="25000"/>
                </a:srgbClr>
              </a:solidFill>
              <a:latin typeface="Calibri" panose="020F0502020204030204" pitchFamily="34" charset="0"/>
            </a:endParaRPr>
          </a:p>
          <a:p>
            <a:pPr marL="354013" marR="0" lvl="2" algn="l" defTabSz="914400" rtl="0" eaLnBrk="1" fontAlgn="auto" latinLnBrk="0" hangingPunct="1">
              <a:lnSpc>
                <a:spcPct val="100000"/>
              </a:lnSpc>
              <a:spcBef>
                <a:spcPts val="0"/>
              </a:spcBef>
              <a:spcAft>
                <a:spcPts val="0"/>
              </a:spcAft>
              <a:buClrTx/>
              <a:buSzTx/>
              <a:buFontTx/>
              <a:buNone/>
              <a:tabLst/>
              <a:defRPr/>
            </a:pPr>
            <a:r>
              <a:rPr kumimoji="0" lang="ca-ES" sz="2400"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Tots els mèrits afegits al document de sol·licitud i informe han de venir acompanyats de la justificació acreditativa corresponent</a:t>
            </a:r>
            <a:endParaRPr kumimoji="0" lang="ca-ES" sz="24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p:txBody>
      </p:sp>
      <p:graphicFrame>
        <p:nvGraphicFramePr>
          <p:cNvPr id="7" name="Diagrama 6">
            <a:extLst>
              <a:ext uri="{FF2B5EF4-FFF2-40B4-BE49-F238E27FC236}">
                <a16:creationId xmlns:a16="http://schemas.microsoft.com/office/drawing/2014/main" id="{D4A1424F-F5DE-7933-59C9-559CA2E5B8F5}"/>
              </a:ext>
            </a:extLst>
          </p:cNvPr>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30115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tge 4">
            <a:extLst>
              <a:ext uri="{FF2B5EF4-FFF2-40B4-BE49-F238E27FC236}">
                <a16:creationId xmlns:a16="http://schemas.microsoft.com/office/drawing/2014/main" id="{37C73333-B837-64CD-DC37-5B24852D9C6A}"/>
              </a:ext>
            </a:extLst>
          </p:cNvPr>
          <p:cNvPicPr>
            <a:picLocks noChangeAspect="1"/>
          </p:cNvPicPr>
          <p:nvPr/>
        </p:nvPicPr>
        <p:blipFill>
          <a:blip r:embed="rId3"/>
          <a:stretch>
            <a:fillRect/>
          </a:stretch>
        </p:blipFill>
        <p:spPr>
          <a:xfrm>
            <a:off x="6366656" y="4110924"/>
            <a:ext cx="2597832" cy="810481"/>
          </a:xfrm>
          <a:prstGeom prst="rect">
            <a:avLst/>
          </a:prstGeom>
        </p:spPr>
      </p:pic>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2024</a:t>
            </a:r>
          </a:p>
        </p:txBody>
      </p:sp>
      <p:sp>
        <p:nvSpPr>
          <p:cNvPr id="4" name="CuadroTexto 3"/>
          <p:cNvSpPr txBox="1"/>
          <p:nvPr/>
        </p:nvSpPr>
        <p:spPr>
          <a:xfrm>
            <a:off x="179512" y="1916832"/>
            <a:ext cx="8784976" cy="4401205"/>
          </a:xfrm>
          <a:prstGeom prst="rect">
            <a:avLst/>
          </a:prstGeom>
          <a:noFill/>
        </p:spPr>
        <p:txBody>
          <a:bodyPr wrap="square" rtlCol="0">
            <a:spAutoFit/>
          </a:bodyPr>
          <a:lstStyle/>
          <a:p>
            <a:r>
              <a:rPr lang="ca-ES" sz="2000" b="1" dirty="0">
                <a:solidFill>
                  <a:schemeClr val="bg2">
                    <a:lumMod val="25000"/>
                  </a:schemeClr>
                </a:solidFill>
                <a:latin typeface="Calibri"/>
                <a:ea typeface="Times New Roman"/>
                <a:cs typeface="Calibri"/>
              </a:rPr>
              <a:t>Competència: </a:t>
            </a:r>
            <a:r>
              <a:rPr lang="ca-ES" sz="2000" dirty="0">
                <a:solidFill>
                  <a:schemeClr val="bg2">
                    <a:lumMod val="25000"/>
                  </a:schemeClr>
                </a:solidFill>
                <a:latin typeface="Calibri"/>
                <a:ea typeface="Times New Roman"/>
                <a:cs typeface="Calibri"/>
              </a:rPr>
              <a:t>avaluar els expedients del professorat i recomanar a la Comissió de Personal Acadèmic (CPA) la valoració favorable o desfavorable.  </a:t>
            </a:r>
          </a:p>
          <a:p>
            <a:endParaRPr lang="ca-ES" sz="2000" dirty="0">
              <a:solidFill>
                <a:schemeClr val="bg2">
                  <a:lumMod val="25000"/>
                </a:schemeClr>
              </a:solidFill>
              <a:latin typeface="Calibri"/>
              <a:ea typeface="Times New Roman"/>
              <a:cs typeface="Calibri"/>
            </a:endParaRPr>
          </a:p>
          <a:p>
            <a:r>
              <a:rPr lang="ca-ES" sz="2000" b="1" dirty="0">
                <a:solidFill>
                  <a:schemeClr val="bg2">
                    <a:lumMod val="25000"/>
                  </a:schemeClr>
                </a:solidFill>
                <a:latin typeface="Calibri"/>
                <a:ea typeface="Times New Roman"/>
                <a:cs typeface="Calibri"/>
              </a:rPr>
              <a:t>Vinculades a branca de coneixement: </a:t>
            </a:r>
            <a:r>
              <a:rPr lang="ca-ES" sz="2000" dirty="0">
                <a:solidFill>
                  <a:schemeClr val="bg2">
                    <a:lumMod val="25000"/>
                  </a:schemeClr>
                </a:solidFill>
                <a:latin typeface="Calibri"/>
                <a:ea typeface="Times New Roman"/>
                <a:cs typeface="Calibri"/>
              </a:rPr>
              <a:t>arts i humanitats, ciències de la salut, ciències socials i jurídiques, i ciències i enginyeries.</a:t>
            </a:r>
          </a:p>
          <a:p>
            <a:endParaRPr lang="ca-ES" sz="2000" dirty="0">
              <a:solidFill>
                <a:schemeClr val="bg2">
                  <a:lumMod val="25000"/>
                </a:schemeClr>
              </a:solidFill>
              <a:latin typeface="Calibri"/>
              <a:ea typeface="Times New Roman"/>
              <a:cs typeface="Calibri"/>
            </a:endParaRPr>
          </a:p>
          <a:p>
            <a:r>
              <a:rPr lang="ca-ES" sz="2000" b="1" dirty="0">
                <a:solidFill>
                  <a:schemeClr val="bg2">
                    <a:lumMod val="25000"/>
                  </a:schemeClr>
                </a:solidFill>
                <a:latin typeface="Calibri"/>
                <a:ea typeface="Times New Roman"/>
                <a:cs typeface="Calibri"/>
              </a:rPr>
              <a:t>Formada, </a:t>
            </a:r>
            <a:r>
              <a:rPr lang="ca-ES" sz="2000" dirty="0">
                <a:solidFill>
                  <a:schemeClr val="bg2">
                    <a:lumMod val="25000"/>
                  </a:schemeClr>
                </a:solidFill>
                <a:latin typeface="Calibri"/>
                <a:ea typeface="Times New Roman"/>
                <a:cs typeface="Calibri"/>
              </a:rPr>
              <a:t>com a </a:t>
            </a:r>
            <a:r>
              <a:rPr lang="ca-ES" sz="2000" u="sng" dirty="0">
                <a:solidFill>
                  <a:schemeClr val="bg2">
                    <a:lumMod val="25000"/>
                  </a:schemeClr>
                </a:solidFill>
                <a:latin typeface="Calibri"/>
                <a:ea typeface="Times New Roman"/>
                <a:cs typeface="Calibri"/>
              </a:rPr>
              <a:t>mínim</a:t>
            </a:r>
            <a:r>
              <a:rPr lang="ca-ES" sz="2000" dirty="0">
                <a:solidFill>
                  <a:schemeClr val="bg2">
                    <a:lumMod val="25000"/>
                  </a:schemeClr>
                </a:solidFill>
                <a:latin typeface="Calibri"/>
                <a:ea typeface="Times New Roman"/>
                <a:cs typeface="Calibri"/>
              </a:rPr>
              <a:t>, per </a:t>
            </a:r>
            <a:r>
              <a:rPr lang="ca-ES" sz="2000" u="sng" dirty="0">
                <a:solidFill>
                  <a:schemeClr val="bg2">
                    <a:lumMod val="25000"/>
                  </a:schemeClr>
                </a:solidFill>
                <a:latin typeface="Calibri"/>
                <a:ea typeface="Times New Roman"/>
                <a:cs typeface="Calibri"/>
              </a:rPr>
              <a:t>tres professors</a:t>
            </a:r>
            <a:r>
              <a:rPr lang="ca-ES" sz="2000" dirty="0">
                <a:solidFill>
                  <a:schemeClr val="bg2">
                    <a:lumMod val="25000"/>
                  </a:schemeClr>
                </a:solidFill>
                <a:latin typeface="Calibri"/>
                <a:ea typeface="Times New Roman"/>
                <a:cs typeface="Calibri"/>
              </a:rPr>
              <a:t>. La composició és pública.</a:t>
            </a:r>
          </a:p>
          <a:p>
            <a:endParaRPr lang="ca-ES" sz="2000" dirty="0">
              <a:solidFill>
                <a:schemeClr val="bg2">
                  <a:lumMod val="25000"/>
                </a:schemeClr>
              </a:solidFill>
              <a:latin typeface="Calibri"/>
              <a:ea typeface="Times New Roman"/>
              <a:cs typeface="Calibri"/>
            </a:endParaRPr>
          </a:p>
          <a:p>
            <a:r>
              <a:rPr lang="ca-ES" sz="2000" b="1" dirty="0">
                <a:solidFill>
                  <a:schemeClr val="bg2">
                    <a:lumMod val="25000"/>
                  </a:schemeClr>
                </a:solidFill>
                <a:latin typeface="Calibri"/>
                <a:ea typeface="Times New Roman"/>
                <a:cs typeface="Calibri"/>
              </a:rPr>
              <a:t>El professorat que forma part compleix </a:t>
            </a:r>
            <a:r>
              <a:rPr lang="ca-ES" dirty="0">
                <a:solidFill>
                  <a:schemeClr val="bg2">
                    <a:lumMod val="25000"/>
                  </a:schemeClr>
                </a:solidFill>
                <a:latin typeface="Calibri"/>
                <a:ea typeface="Times New Roman"/>
                <a:cs typeface="Calibri"/>
              </a:rPr>
              <a:t>(punt 5.8 de la guia)</a:t>
            </a:r>
            <a:r>
              <a:rPr lang="ca-ES" sz="2000" b="1" dirty="0">
                <a:solidFill>
                  <a:schemeClr val="bg2">
                    <a:lumMod val="25000"/>
                  </a:schemeClr>
                </a:solidFill>
                <a:latin typeface="Calibri"/>
                <a:ea typeface="Times New Roman"/>
                <a:cs typeface="Calibri"/>
              </a:rPr>
              <a:t>:</a:t>
            </a:r>
          </a:p>
          <a:p>
            <a:pPr marL="342900" indent="-342900">
              <a:buFont typeface="Arial" panose="020B0604020202020204" pitchFamily="34" charset="0"/>
              <a:buChar char="•"/>
            </a:pPr>
            <a:r>
              <a:rPr lang="ca-ES" sz="2000" dirty="0">
                <a:solidFill>
                  <a:schemeClr val="bg2">
                    <a:lumMod val="25000"/>
                  </a:schemeClr>
                </a:solidFill>
                <a:latin typeface="Calibri"/>
                <a:ea typeface="Times New Roman"/>
                <a:cs typeface="Calibri"/>
              </a:rPr>
              <a:t>Tenir un mínim de dos trams autonòmics de docència. </a:t>
            </a:r>
          </a:p>
          <a:p>
            <a:pPr marL="342900" indent="-342900">
              <a:buFont typeface="Arial" panose="020B0604020202020204" pitchFamily="34" charset="0"/>
              <a:buChar char="•"/>
            </a:pPr>
            <a:r>
              <a:rPr lang="ca-ES" sz="2000" dirty="0">
                <a:solidFill>
                  <a:schemeClr val="bg2">
                    <a:lumMod val="25000"/>
                  </a:schemeClr>
                </a:solidFill>
                <a:latin typeface="Calibri"/>
                <a:ea typeface="Times New Roman"/>
                <a:cs typeface="Calibri"/>
              </a:rPr>
              <a:t>Tenir un tram de recerca.</a:t>
            </a:r>
          </a:p>
          <a:p>
            <a:pPr marL="342900" indent="-342900">
              <a:buFont typeface="Arial" panose="020B0604020202020204" pitchFamily="34" charset="0"/>
              <a:buChar char="•"/>
            </a:pPr>
            <a:r>
              <a:rPr lang="ca-ES" sz="2000" dirty="0">
                <a:solidFill>
                  <a:schemeClr val="bg2">
                    <a:lumMod val="25000"/>
                  </a:schemeClr>
                </a:solidFill>
                <a:latin typeface="Calibri"/>
                <a:ea typeface="Times New Roman"/>
                <a:cs typeface="Calibri"/>
              </a:rPr>
              <a:t>Haver obtingut a les enquestes d’avaluació de l’activitat docent una mitjana igual o superior al 75 % de la puntuació màxima en els darrers tres anys enquestats</a:t>
            </a:r>
          </a:p>
        </p:txBody>
      </p:sp>
      <p:graphicFrame>
        <p:nvGraphicFramePr>
          <p:cNvPr id="2" name="Diagrama 1"/>
          <p:cNvGraphicFramePr/>
          <p:nvPr>
            <p:extLst>
              <p:ext uri="{D42A27DB-BD31-4B8C-83A1-F6EECF244321}">
                <p14:modId xmlns:p14="http://schemas.microsoft.com/office/powerpoint/2010/main" val="3394392257"/>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204193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83099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AVALUACIÓ DE L’ ACTIVITAT DOCENT </a:t>
            </a:r>
          </a:p>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i Tram docent  autonòmic</a:t>
            </a:r>
          </a:p>
        </p:txBody>
      </p:sp>
      <p:sp>
        <p:nvSpPr>
          <p:cNvPr id="4" name="CuadroTexto 3"/>
          <p:cNvSpPr txBox="1"/>
          <p:nvPr/>
        </p:nvSpPr>
        <p:spPr>
          <a:xfrm>
            <a:off x="1043608" y="16288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Convocatòria 2024</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253820953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7" name="3 Tabla"/>
          <p:cNvGraphicFramePr>
            <a:graphicFrameLocks noGrp="1"/>
          </p:cNvGraphicFramePr>
          <p:nvPr>
            <p:extLst>
              <p:ext uri="{D42A27DB-BD31-4B8C-83A1-F6EECF244321}">
                <p14:modId xmlns:p14="http://schemas.microsoft.com/office/powerpoint/2010/main" val="1995030836"/>
              </p:ext>
            </p:extLst>
          </p:nvPr>
        </p:nvGraphicFramePr>
        <p:xfrm>
          <a:off x="179512" y="1556792"/>
          <a:ext cx="8784977" cy="3877838"/>
        </p:xfrm>
        <a:graphic>
          <a:graphicData uri="http://schemas.openxmlformats.org/drawingml/2006/table">
            <a:tbl>
              <a:tblPr/>
              <a:tblGrid>
                <a:gridCol w="626172">
                  <a:extLst>
                    <a:ext uri="{9D8B030D-6E8A-4147-A177-3AD203B41FA5}">
                      <a16:colId xmlns:a16="http://schemas.microsoft.com/office/drawing/2014/main" val="20000"/>
                    </a:ext>
                  </a:extLst>
                </a:gridCol>
                <a:gridCol w="4846436">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20080">
                  <a:extLst>
                    <a:ext uri="{9D8B030D-6E8A-4147-A177-3AD203B41FA5}">
                      <a16:colId xmlns:a16="http://schemas.microsoft.com/office/drawing/2014/main" val="1489546344"/>
                    </a:ext>
                  </a:extLst>
                </a:gridCol>
                <a:gridCol w="720080">
                  <a:extLst>
                    <a:ext uri="{9D8B030D-6E8A-4147-A177-3AD203B41FA5}">
                      <a16:colId xmlns:a16="http://schemas.microsoft.com/office/drawing/2014/main" val="263120864"/>
                    </a:ext>
                  </a:extLst>
                </a:gridCol>
                <a:gridCol w="1224137">
                  <a:extLst>
                    <a:ext uri="{9D8B030D-6E8A-4147-A177-3AD203B41FA5}">
                      <a16:colId xmlns:a16="http://schemas.microsoft.com/office/drawing/2014/main" val="20005"/>
                    </a:ext>
                  </a:extLst>
                </a:gridCol>
              </a:tblGrid>
              <a:tr h="337393">
                <a:tc>
                  <a:txBody>
                    <a:bodyPr/>
                    <a:lstStyle/>
                    <a:p>
                      <a:pPr>
                        <a:lnSpc>
                          <a:spcPct val="115000"/>
                        </a:lnSpc>
                        <a:spcBef>
                          <a:spcPts val="300"/>
                        </a:spcBef>
                        <a:spcAft>
                          <a:spcPts val="300"/>
                        </a:spcAft>
                      </a:pPr>
                      <a:endParaRPr lang="ca-ES" sz="20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2000" b="1" noProof="0" dirty="0">
                          <a:latin typeface="Calibri" panose="020F0502020204030204" pitchFamily="34" charset="0"/>
                          <a:ea typeface="Calibri"/>
                          <a:cs typeface="Times New Roman"/>
                        </a:rPr>
                        <a:t>INDICADORS</a:t>
                      </a:r>
                      <a:r>
                        <a:rPr lang="ca-ES" sz="2000" b="1" baseline="0" noProof="0" dirty="0">
                          <a:latin typeface="Calibri" panose="020F0502020204030204" pitchFamily="34" charset="0"/>
                          <a:ea typeface="Calibri"/>
                          <a:cs typeface="Times New Roman"/>
                        </a:rPr>
                        <a:t> (evidències de les dimensions)</a:t>
                      </a:r>
                      <a:endParaRPr lang="ca-ES" sz="2000" b="1"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algn="ctr">
                        <a:lnSpc>
                          <a:spcPct val="115000"/>
                        </a:lnSpc>
                        <a:spcBef>
                          <a:spcPts val="300"/>
                        </a:spcBef>
                        <a:spcAft>
                          <a:spcPts val="300"/>
                        </a:spcAft>
                      </a:pPr>
                      <a:r>
                        <a:rPr lang="ca-ES" sz="2000" b="1" kern="1200" noProof="0" dirty="0">
                          <a:solidFill>
                            <a:schemeClr val="tx1"/>
                          </a:solidFill>
                          <a:latin typeface="Calibri" panose="020F0502020204030204" pitchFamily="34" charset="0"/>
                          <a:ea typeface="Calibri"/>
                          <a:cs typeface="Times New Roman"/>
                        </a:rPr>
                        <a:t>VALORACIÓ</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ca-ES"/>
                    </a:p>
                  </a:txBody>
                  <a:tcPr/>
                </a:tc>
                <a:tc hMerge="1">
                  <a:txBody>
                    <a:bodyPr/>
                    <a:lstStyle/>
                    <a:p>
                      <a:endParaRPr lang="ca-ES"/>
                    </a:p>
                  </a:txBody>
                  <a:tcPr/>
                </a:tc>
                <a:tc hMerge="1">
                  <a:txBody>
                    <a:bodyPr/>
                    <a:lstStyle/>
                    <a:p>
                      <a:endParaRPr lang="es-ES"/>
                    </a:p>
                  </a:txBody>
                  <a:tcPr/>
                </a:tc>
                <a:extLst>
                  <a:ext uri="{0D108BD9-81ED-4DB2-BD59-A6C34878D82A}">
                    <a16:rowId xmlns:a16="http://schemas.microsoft.com/office/drawing/2014/main" val="10000"/>
                  </a:ext>
                </a:extLst>
              </a:tr>
              <a:tr h="360040">
                <a:tc>
                  <a:txBody>
                    <a:bodyPr/>
                    <a:lstStyle/>
                    <a:p>
                      <a:pPr algn="ctr">
                        <a:lnSpc>
                          <a:spcPct val="115000"/>
                        </a:lnSpc>
                        <a:spcBef>
                          <a:spcPts val="300"/>
                        </a:spcBef>
                        <a:spcAft>
                          <a:spcPts val="300"/>
                        </a:spcAft>
                      </a:pPr>
                      <a:r>
                        <a:rPr lang="ca-ES" sz="2000" b="1" noProof="0" dirty="0">
                          <a:latin typeface="Calibri" panose="020F0502020204030204" pitchFamily="34" charset="0"/>
                          <a:ea typeface="Calibri"/>
                          <a:cs typeface="Times New Roman"/>
                        </a:rPr>
                        <a:t>1</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2000" b="1" noProof="0" dirty="0">
                          <a:latin typeface="Calibri" panose="020F0502020204030204" pitchFamily="34" charset="0"/>
                          <a:ea typeface="Calibri"/>
                          <a:cs typeface="Times New Roman"/>
                        </a:rPr>
                        <a:t>Dedicació docent</a:t>
                      </a:r>
                      <a:endParaRPr lang="ca-ES" sz="20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20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20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rtl="0" eaLnBrk="1" latinLnBrk="0" hangingPunct="1">
                        <a:lnSpc>
                          <a:spcPct val="115000"/>
                        </a:lnSpc>
                        <a:spcBef>
                          <a:spcPts val="300"/>
                        </a:spcBef>
                        <a:spcAft>
                          <a:spcPts val="300"/>
                        </a:spcAft>
                      </a:pPr>
                      <a:r>
                        <a:rPr lang="ca-ES" sz="2000" b="1" kern="1200" noProof="0" dirty="0">
                          <a:solidFill>
                            <a:srgbClr val="00B050"/>
                          </a:solidFill>
                          <a:latin typeface="Calibri" panose="020F0502020204030204" pitchFamily="34" charset="0"/>
                          <a:ea typeface="Calibri"/>
                          <a:cs typeface="Times New Roman"/>
                        </a:rPr>
                        <a:t>C</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7A7"/>
                    </a:solidFill>
                  </a:tcPr>
                </a:tc>
                <a:tc>
                  <a:txBody>
                    <a:bodyPr/>
                    <a:lstStyle/>
                    <a:p>
                      <a:pPr algn="ctr">
                        <a:lnSpc>
                          <a:spcPct val="115000"/>
                        </a:lnSpc>
                        <a:spcBef>
                          <a:spcPts val="300"/>
                        </a:spcBef>
                        <a:spcAft>
                          <a:spcPts val="300"/>
                        </a:spcAft>
                      </a:pPr>
                      <a:r>
                        <a:rPr lang="ca-ES" sz="2000" b="1" noProof="0" dirty="0">
                          <a:solidFill>
                            <a:srgbClr val="FF0000"/>
                          </a:solidFill>
                          <a:latin typeface="Calibri" panose="020F0502020204030204" pitchFamily="34" charset="0"/>
                          <a:ea typeface="Calibri"/>
                          <a:cs typeface="Times New Roman"/>
                        </a:rPr>
                        <a:t>D</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0001"/>
                  </a:ext>
                </a:extLst>
              </a:tr>
              <a:tr h="360040">
                <a:tc>
                  <a:txBody>
                    <a:bodyPr/>
                    <a:lstStyle/>
                    <a:p>
                      <a:pPr algn="ctr">
                        <a:lnSpc>
                          <a:spcPct val="115000"/>
                        </a:lnSpc>
                        <a:spcBef>
                          <a:spcPts val="300"/>
                        </a:spcBef>
                        <a:spcAft>
                          <a:spcPts val="300"/>
                        </a:spcAft>
                      </a:pPr>
                      <a:r>
                        <a:rPr lang="ca-ES" sz="2000" b="1" noProof="0" dirty="0">
                          <a:latin typeface="Calibri" panose="020F0502020204030204" pitchFamily="34" charset="0"/>
                          <a:ea typeface="Calibri"/>
                          <a:cs typeface="Times New Roman"/>
                        </a:rPr>
                        <a:t>2</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2000" b="1" noProof="0" dirty="0">
                          <a:latin typeface="Calibri" panose="020F0502020204030204" pitchFamily="34" charset="0"/>
                          <a:ea typeface="Calibri"/>
                          <a:cs typeface="Times New Roman"/>
                        </a:rPr>
                        <a:t>Autoavaluació del professorat</a:t>
                      </a:r>
                      <a:endParaRPr lang="ca-ES" sz="20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20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20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Bef>
                          <a:spcPts val="300"/>
                        </a:spcBef>
                        <a:spcAft>
                          <a:spcPts val="300"/>
                        </a:spcAft>
                      </a:pPr>
                      <a:r>
                        <a:rPr lang="ca-ES" sz="2000" b="1" noProof="0" dirty="0">
                          <a:solidFill>
                            <a:srgbClr val="00B050"/>
                          </a:solidFill>
                          <a:latin typeface="Calibri" panose="020F0502020204030204" pitchFamily="34" charset="0"/>
                          <a:ea typeface="Calibri"/>
                          <a:cs typeface="Times New Roman"/>
                        </a:rPr>
                        <a:t>C</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7A7"/>
                    </a:solidFill>
                  </a:tcPr>
                </a:tc>
                <a:tc>
                  <a:txBody>
                    <a:bodyPr/>
                    <a:lstStyle/>
                    <a:p>
                      <a:pPr algn="ctr">
                        <a:lnSpc>
                          <a:spcPct val="115000"/>
                        </a:lnSpc>
                        <a:spcBef>
                          <a:spcPts val="300"/>
                        </a:spcBef>
                        <a:spcAft>
                          <a:spcPts val="300"/>
                        </a:spcAft>
                      </a:pPr>
                      <a:r>
                        <a:rPr lang="ca-ES" sz="2000" b="1" noProof="0" dirty="0">
                          <a:solidFill>
                            <a:srgbClr val="FF0000"/>
                          </a:solidFill>
                          <a:latin typeface="Calibri" panose="020F0502020204030204" pitchFamily="34" charset="0"/>
                          <a:ea typeface="Calibri"/>
                          <a:cs typeface="Times New Roman"/>
                        </a:rPr>
                        <a:t>D</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0002"/>
                  </a:ext>
                </a:extLst>
              </a:tr>
              <a:tr h="346913">
                <a:tc>
                  <a:txBody>
                    <a:bodyPr/>
                    <a:lstStyle/>
                    <a:p>
                      <a:pPr algn="ctr">
                        <a:lnSpc>
                          <a:spcPct val="115000"/>
                        </a:lnSpc>
                        <a:spcBef>
                          <a:spcPts val="300"/>
                        </a:spcBef>
                        <a:spcAft>
                          <a:spcPts val="300"/>
                        </a:spcAft>
                      </a:pPr>
                      <a:r>
                        <a:rPr lang="ca-ES" sz="2000" b="1" noProof="0" dirty="0">
                          <a:latin typeface="Calibri" panose="020F0502020204030204" pitchFamily="34" charset="0"/>
                          <a:ea typeface="Calibri"/>
                          <a:cs typeface="Times New Roman"/>
                        </a:rPr>
                        <a:t>3</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2000" b="1" noProof="0" dirty="0">
                          <a:latin typeface="Calibri" panose="020F0502020204030204" pitchFamily="34" charset="0"/>
                          <a:ea typeface="Calibri"/>
                          <a:cs typeface="Times New Roman"/>
                        </a:rPr>
                        <a:t>Desenvolupament professional</a:t>
                      </a:r>
                      <a:endParaRPr lang="ca-ES" sz="20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20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20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tx2">
                        <a:lumMod val="20000"/>
                        <a:lumOff val="80000"/>
                      </a:schemeClr>
                    </a:solidFill>
                  </a:tcPr>
                </a:tc>
                <a:tc>
                  <a:txBody>
                    <a:bodyPr/>
                    <a:lstStyle/>
                    <a:p>
                      <a:pPr algn="ctr">
                        <a:lnSpc>
                          <a:spcPct val="115000"/>
                        </a:lnSpc>
                        <a:spcBef>
                          <a:spcPts val="300"/>
                        </a:spcBef>
                        <a:spcAft>
                          <a:spcPts val="300"/>
                        </a:spcAft>
                      </a:pPr>
                      <a:r>
                        <a:rPr lang="ca-ES" sz="2000" b="1" noProof="0" dirty="0">
                          <a:solidFill>
                            <a:srgbClr val="00B050"/>
                          </a:solidFill>
                          <a:latin typeface="Calibri" panose="020F0502020204030204" pitchFamily="34" charset="0"/>
                          <a:ea typeface="Calibri"/>
                          <a:cs typeface="Times New Roman"/>
                        </a:rPr>
                        <a:t>C</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8E7A7"/>
                    </a:solidFill>
                  </a:tcPr>
                </a:tc>
                <a:tc>
                  <a:txBody>
                    <a:bodyPr/>
                    <a:lstStyle/>
                    <a:p>
                      <a:pPr algn="ctr">
                        <a:lnSpc>
                          <a:spcPct val="115000"/>
                        </a:lnSpc>
                        <a:spcBef>
                          <a:spcPts val="300"/>
                        </a:spcBef>
                        <a:spcAft>
                          <a:spcPts val="300"/>
                        </a:spcAft>
                      </a:pPr>
                      <a:r>
                        <a:rPr lang="ca-ES" sz="2000" b="1" noProof="0" dirty="0">
                          <a:solidFill>
                            <a:srgbClr val="FF0000"/>
                          </a:solidFill>
                          <a:latin typeface="Calibri" panose="020F0502020204030204" pitchFamily="34" charset="0"/>
                          <a:ea typeface="Calibri"/>
                          <a:cs typeface="Times New Roman"/>
                        </a:rPr>
                        <a:t>D</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0003"/>
                  </a:ext>
                </a:extLst>
              </a:tr>
              <a:tr h="288032">
                <a:tc>
                  <a:txBody>
                    <a:bodyPr/>
                    <a:lstStyle/>
                    <a:p>
                      <a:pPr marL="0" marR="0" lvl="0" indent="0" algn="ctr" defTabSz="457200" rtl="0" eaLnBrk="1" fontAlgn="auto" latinLnBrk="0" hangingPunct="1">
                        <a:lnSpc>
                          <a:spcPct val="115000"/>
                        </a:lnSpc>
                        <a:spcBef>
                          <a:spcPts val="300"/>
                        </a:spcBef>
                        <a:spcAft>
                          <a:spcPts val="300"/>
                        </a:spcAft>
                        <a:buClrTx/>
                        <a:buSzTx/>
                        <a:buFontTx/>
                        <a:buNone/>
                        <a:tabLst/>
                        <a:defRPr/>
                      </a:pPr>
                      <a:r>
                        <a:rPr lang="ca-ES" sz="2000" b="1" noProof="0" dirty="0">
                          <a:latin typeface="Calibri" panose="020F0502020204030204" pitchFamily="34" charset="0"/>
                          <a:ea typeface="Calibri"/>
                          <a:cs typeface="Times New Roman"/>
                        </a:rPr>
                        <a:t>4</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300"/>
                        </a:spcBef>
                        <a:spcAft>
                          <a:spcPts val="300"/>
                        </a:spcAft>
                        <a:buClrTx/>
                        <a:buSzTx/>
                        <a:buFontTx/>
                        <a:buNone/>
                        <a:tabLst/>
                        <a:defRPr/>
                      </a:pPr>
                      <a:r>
                        <a:rPr lang="ca-ES" sz="2000" b="1" kern="1200" noProof="0" dirty="0">
                          <a:solidFill>
                            <a:schemeClr val="tx1"/>
                          </a:solidFill>
                          <a:latin typeface="Calibri" panose="020F0502020204030204" pitchFamily="34" charset="0"/>
                          <a:ea typeface="Calibri"/>
                          <a:cs typeface="Times New Roman"/>
                        </a:rPr>
                        <a:t>Avaluació dels responsables acadèmics</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20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20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solidFill>
                      <a:schemeClr val="tx2">
                        <a:lumMod val="20000"/>
                        <a:lumOff val="80000"/>
                      </a:schemeClr>
                    </a:solidFill>
                  </a:tcPr>
                </a:tc>
                <a:tc>
                  <a:txBody>
                    <a:bodyPr/>
                    <a:lstStyle/>
                    <a:p>
                      <a:pPr algn="ctr">
                        <a:lnSpc>
                          <a:spcPct val="115000"/>
                        </a:lnSpc>
                        <a:spcBef>
                          <a:spcPts val="300"/>
                        </a:spcBef>
                        <a:spcAft>
                          <a:spcPts val="300"/>
                        </a:spcAft>
                      </a:pPr>
                      <a:r>
                        <a:rPr lang="ca-ES" sz="2000" b="1" noProof="0" dirty="0">
                          <a:solidFill>
                            <a:srgbClr val="00B050"/>
                          </a:solidFill>
                          <a:latin typeface="Calibri" panose="020F0502020204030204" pitchFamily="34" charset="0"/>
                          <a:ea typeface="Calibri"/>
                          <a:cs typeface="Times New Roman"/>
                        </a:rPr>
                        <a:t>C</a:t>
                      </a:r>
                    </a:p>
                  </a:txBody>
                  <a:tcPr marL="68582" marR="68582" marT="0" marB="0" anchor="ctr">
                    <a:solidFill>
                      <a:srgbClr val="C8E7A7"/>
                    </a:solidFill>
                  </a:tcPr>
                </a:tc>
                <a:tc>
                  <a:txBody>
                    <a:bodyPr/>
                    <a:lstStyle/>
                    <a:p>
                      <a:pPr algn="ctr">
                        <a:lnSpc>
                          <a:spcPct val="115000"/>
                        </a:lnSpc>
                        <a:spcBef>
                          <a:spcPts val="300"/>
                        </a:spcBef>
                        <a:spcAft>
                          <a:spcPts val="300"/>
                        </a:spcAft>
                      </a:pPr>
                      <a:r>
                        <a:rPr lang="ca-ES" sz="2000" b="1" noProof="0" dirty="0">
                          <a:solidFill>
                            <a:srgbClr val="FF0000"/>
                          </a:solidFill>
                          <a:latin typeface="Calibri" panose="020F0502020204030204" pitchFamily="34" charset="0"/>
                          <a:ea typeface="Calibri"/>
                          <a:cs typeface="Times New Roman"/>
                        </a:rPr>
                        <a:t>D</a:t>
                      </a:r>
                    </a:p>
                  </a:txBody>
                  <a:tcPr marL="68582" marR="68582"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309479673"/>
                  </a:ext>
                </a:extLst>
              </a:tr>
              <a:tr h="318126">
                <a:tc>
                  <a:txBody>
                    <a:bodyPr/>
                    <a:lstStyle/>
                    <a:p>
                      <a:pPr algn="ctr">
                        <a:lnSpc>
                          <a:spcPct val="115000"/>
                        </a:lnSpc>
                        <a:spcBef>
                          <a:spcPts val="300"/>
                        </a:spcBef>
                        <a:spcAft>
                          <a:spcPts val="300"/>
                        </a:spcAft>
                      </a:pPr>
                      <a:r>
                        <a:rPr lang="ca-ES" sz="2000" b="1" noProof="0" dirty="0">
                          <a:latin typeface="Calibri" panose="020F0502020204030204" pitchFamily="34" charset="0"/>
                          <a:ea typeface="Calibri"/>
                          <a:cs typeface="Times New Roman"/>
                        </a:rPr>
                        <a:t>5</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2000" b="1" noProof="0" dirty="0">
                          <a:latin typeface="Calibri" panose="020F0502020204030204" pitchFamily="34" charset="0"/>
                          <a:ea typeface="Calibri"/>
                          <a:cs typeface="Times New Roman"/>
                        </a:rPr>
                        <a:t>Satisfacció dels estudiants</a:t>
                      </a:r>
                      <a:endParaRPr lang="ca-ES" sz="20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20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20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Bef>
                          <a:spcPts val="300"/>
                        </a:spcBef>
                        <a:spcAft>
                          <a:spcPts val="300"/>
                        </a:spcAft>
                      </a:pPr>
                      <a:r>
                        <a:rPr lang="ca-ES" sz="2000" b="1" noProof="0" dirty="0">
                          <a:solidFill>
                            <a:srgbClr val="00B050"/>
                          </a:solidFill>
                          <a:latin typeface="Calibri" panose="020F0502020204030204" pitchFamily="34" charset="0"/>
                          <a:ea typeface="Calibri"/>
                          <a:cs typeface="Times New Roman"/>
                        </a:rPr>
                        <a:t>C</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8E7A7"/>
                    </a:solidFill>
                  </a:tcPr>
                </a:tc>
                <a:tc>
                  <a:txBody>
                    <a:bodyPr/>
                    <a:lstStyle/>
                    <a:p>
                      <a:pPr algn="ctr">
                        <a:lnSpc>
                          <a:spcPct val="115000"/>
                        </a:lnSpc>
                        <a:spcBef>
                          <a:spcPts val="300"/>
                        </a:spcBef>
                        <a:spcAft>
                          <a:spcPts val="300"/>
                        </a:spcAft>
                      </a:pPr>
                      <a:r>
                        <a:rPr lang="ca-ES" sz="2000" b="1" noProof="0" dirty="0">
                          <a:solidFill>
                            <a:srgbClr val="FF0000"/>
                          </a:solidFill>
                          <a:latin typeface="Calibri" panose="020F0502020204030204" pitchFamily="34" charset="0"/>
                          <a:ea typeface="Calibri"/>
                          <a:cs typeface="Times New Roman"/>
                        </a:rPr>
                        <a:t>D</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0005"/>
                  </a:ext>
                </a:extLst>
              </a:tr>
              <a:tr h="1097280">
                <a:tc gridSpan="6">
                  <a:txBody>
                    <a:bodyPr/>
                    <a:lstStyle/>
                    <a:p>
                      <a:pPr algn="ctr"/>
                      <a:endParaRPr lang="ca-ES" sz="1700" kern="1200" dirty="0">
                        <a:solidFill>
                          <a:srgbClr val="0070C0"/>
                        </a:solidFill>
                        <a:effectLst/>
                        <a:latin typeface="Calibri" panose="020F0502020204030204" pitchFamily="34" charset="0"/>
                        <a:ea typeface="+mn-ea"/>
                        <a:cs typeface="+mn-cs"/>
                      </a:endParaRPr>
                    </a:p>
                    <a:p>
                      <a:pPr algn="ctr"/>
                      <a:endParaRPr lang="ca-ES" sz="1700" kern="1200" dirty="0">
                        <a:solidFill>
                          <a:srgbClr val="0070C0"/>
                        </a:solidFill>
                        <a:effectLst/>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a-ES" sz="1700" b="1" kern="1200" dirty="0">
                          <a:solidFill>
                            <a:srgbClr val="0070C0"/>
                          </a:solidFill>
                          <a:effectLst/>
                          <a:latin typeface="Calibri" panose="020F0502020204030204" pitchFamily="34" charset="0"/>
                          <a:ea typeface="+mn-ea"/>
                          <a:cs typeface="+mn-cs"/>
                        </a:rPr>
                        <a:t>A: molt favorable </a:t>
                      </a:r>
                      <a:r>
                        <a:rPr lang="ca-ES" sz="1700" b="1" kern="1200" dirty="0">
                          <a:solidFill>
                            <a:srgbClr val="00B050"/>
                          </a:solidFill>
                          <a:effectLst/>
                          <a:latin typeface="Calibri" panose="020F0502020204030204" pitchFamily="34" charset="0"/>
                          <a:ea typeface="+mn-ea"/>
                          <a:cs typeface="+mn-cs"/>
                        </a:rPr>
                        <a:t> </a:t>
                      </a:r>
                      <a:r>
                        <a:rPr lang="ca-ES" sz="1700" kern="1200" dirty="0">
                          <a:solidFill>
                            <a:schemeClr val="tx1"/>
                          </a:solidFill>
                          <a:effectLst/>
                          <a:latin typeface="Calibri" panose="020F0502020204030204" pitchFamily="34" charset="0"/>
                          <a:ea typeface="+mn-ea"/>
                          <a:cs typeface="+mn-cs"/>
                        </a:rPr>
                        <a:t>(la valoració </a:t>
                      </a:r>
                      <a:r>
                        <a:rPr lang="ca-ES" sz="1700" kern="1200" dirty="0">
                          <a:solidFill>
                            <a:srgbClr val="0070C0"/>
                          </a:solidFill>
                          <a:effectLst/>
                          <a:latin typeface="Calibri" panose="020F0502020204030204" pitchFamily="34" charset="0"/>
                          <a:ea typeface="+mn-ea"/>
                          <a:cs typeface="+mn-cs"/>
                        </a:rPr>
                        <a:t>A </a:t>
                      </a:r>
                      <a:r>
                        <a:rPr lang="ca-ES" sz="1700" kern="1200" dirty="0">
                          <a:solidFill>
                            <a:schemeClr val="tx1"/>
                          </a:solidFill>
                          <a:effectLst/>
                          <a:latin typeface="Calibri" panose="020F0502020204030204" pitchFamily="34" charset="0"/>
                          <a:ea typeface="+mn-ea"/>
                          <a:cs typeface="+mn-cs"/>
                        </a:rPr>
                        <a:t>en totes les</a:t>
                      </a:r>
                      <a:r>
                        <a:rPr lang="ca-ES" sz="1700" kern="1200" baseline="0" dirty="0">
                          <a:solidFill>
                            <a:schemeClr val="tx1"/>
                          </a:solidFill>
                          <a:effectLst/>
                          <a:latin typeface="Calibri" panose="020F0502020204030204" pitchFamily="34" charset="0"/>
                          <a:ea typeface="+mn-ea"/>
                          <a:cs typeface="+mn-cs"/>
                        </a:rPr>
                        <a:t> dimensions proporcionarà el seu reconeixement</a:t>
                      </a:r>
                      <a:r>
                        <a:rPr lang="ca-ES" sz="1700" kern="1200" dirty="0">
                          <a:solidFill>
                            <a:schemeClr val="tx1"/>
                          </a:solidFill>
                          <a:effectLst/>
                          <a:latin typeface="Calibri" panose="020F0502020204030204" pitchFamily="34" charset="0"/>
                          <a:ea typeface="+mn-ea"/>
                          <a:cs typeface="+mn-cs"/>
                        </a:rPr>
                        <a:t>)</a:t>
                      </a:r>
                      <a:endParaRPr lang="ca-ES" sz="1700" kern="1200" dirty="0">
                        <a:solidFill>
                          <a:srgbClr val="00B0F0"/>
                        </a:solidFill>
                        <a:effectLst/>
                        <a:latin typeface="Calibri" panose="020F0502020204030204" pitchFamily="34" charset="0"/>
                        <a:ea typeface="+mn-ea"/>
                        <a:cs typeface="+mn-cs"/>
                      </a:endParaRPr>
                    </a:p>
                    <a:p>
                      <a:pPr algn="l"/>
                      <a:r>
                        <a:rPr lang="ca-ES" sz="1700" b="1" kern="1200" dirty="0">
                          <a:solidFill>
                            <a:srgbClr val="00B0F0"/>
                          </a:solidFill>
                          <a:effectLst/>
                          <a:latin typeface="Calibri" panose="020F0502020204030204" pitchFamily="34" charset="0"/>
                          <a:ea typeface="+mn-ea"/>
                          <a:cs typeface="+mn-cs"/>
                        </a:rPr>
                        <a:t>B: favorable</a:t>
                      </a:r>
                      <a:endParaRPr lang="ca-ES" sz="1700" kern="1200" dirty="0">
                        <a:solidFill>
                          <a:srgbClr val="00B050"/>
                        </a:solidFill>
                        <a:effectLst/>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a-ES" sz="1700" b="1" kern="1200" dirty="0">
                          <a:solidFill>
                            <a:srgbClr val="00B050"/>
                          </a:solidFill>
                          <a:effectLst/>
                          <a:latin typeface="Calibri" panose="020F0502020204030204" pitchFamily="34" charset="0"/>
                          <a:ea typeface="+mn-ea"/>
                          <a:cs typeface="+mn-cs"/>
                        </a:rPr>
                        <a:t>C:</a:t>
                      </a:r>
                      <a:r>
                        <a:rPr lang="ca-ES" sz="1700" b="1" kern="1200" baseline="0" dirty="0">
                          <a:solidFill>
                            <a:srgbClr val="00B050"/>
                          </a:solidFill>
                          <a:effectLst/>
                          <a:latin typeface="Calibri" panose="020F0502020204030204" pitchFamily="34" charset="0"/>
                          <a:ea typeface="+mn-ea"/>
                          <a:cs typeface="+mn-cs"/>
                        </a:rPr>
                        <a:t> </a:t>
                      </a:r>
                      <a:r>
                        <a:rPr lang="ca-ES" sz="1700" b="1" kern="1200" dirty="0">
                          <a:solidFill>
                            <a:srgbClr val="00B050"/>
                          </a:solidFill>
                          <a:effectLst/>
                          <a:latin typeface="Calibri" panose="020F0502020204030204" pitchFamily="34" charset="0"/>
                          <a:ea typeface="+mn-ea"/>
                          <a:cs typeface="+mn-cs"/>
                        </a:rPr>
                        <a:t>correcte </a:t>
                      </a:r>
                      <a:r>
                        <a:rPr lang="ca-ES" sz="1700" kern="1200" dirty="0">
                          <a:solidFill>
                            <a:schemeClr val="tx1"/>
                          </a:solidFill>
                          <a:effectLst/>
                          <a:latin typeface="Calibri" panose="020F0502020204030204" pitchFamily="34" charset="0"/>
                          <a:ea typeface="+mn-ea"/>
                          <a:cs typeface="+mn-cs"/>
                        </a:rPr>
                        <a:t>(la proposta final favorable requereix</a:t>
                      </a:r>
                      <a:r>
                        <a:rPr lang="ca-ES" sz="1700" kern="1200" baseline="0" dirty="0">
                          <a:solidFill>
                            <a:schemeClr val="tx1"/>
                          </a:solidFill>
                          <a:effectLst/>
                          <a:latin typeface="Calibri" panose="020F0502020204030204" pitchFamily="34" charset="0"/>
                          <a:ea typeface="+mn-ea"/>
                          <a:cs typeface="+mn-cs"/>
                        </a:rPr>
                        <a:t> una</a:t>
                      </a:r>
                      <a:r>
                        <a:rPr lang="ca-ES" sz="1700" kern="1200" dirty="0">
                          <a:solidFill>
                            <a:schemeClr val="tx1"/>
                          </a:solidFill>
                          <a:effectLst/>
                          <a:latin typeface="Calibri" panose="020F0502020204030204" pitchFamily="34" charset="0"/>
                          <a:ea typeface="+mn-ea"/>
                          <a:cs typeface="+mn-cs"/>
                        </a:rPr>
                        <a:t> valoració mínima </a:t>
                      </a:r>
                      <a:r>
                        <a:rPr lang="ca-ES" sz="1700" kern="1200" dirty="0">
                          <a:solidFill>
                            <a:srgbClr val="00B050"/>
                          </a:solidFill>
                          <a:effectLst/>
                          <a:latin typeface="Calibri" panose="020F0502020204030204" pitchFamily="34" charset="0"/>
                          <a:ea typeface="+mn-ea"/>
                          <a:cs typeface="+mn-cs"/>
                        </a:rPr>
                        <a:t>C</a:t>
                      </a:r>
                      <a:r>
                        <a:rPr lang="ca-ES" sz="1700" kern="1200" dirty="0">
                          <a:solidFill>
                            <a:schemeClr val="tx1"/>
                          </a:solidFill>
                          <a:effectLst/>
                          <a:latin typeface="Calibri" panose="020F0502020204030204" pitchFamily="34" charset="0"/>
                          <a:ea typeface="+mn-ea"/>
                          <a:cs typeface="+mn-cs"/>
                        </a:rPr>
                        <a:t> en cada dimensió)</a:t>
                      </a:r>
                      <a:endParaRPr lang="ca-ES" sz="1700" kern="1200" dirty="0">
                        <a:solidFill>
                          <a:srgbClr val="00B050"/>
                        </a:solidFill>
                        <a:effectLst/>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a-ES" sz="1700" b="1" kern="1200" dirty="0">
                          <a:solidFill>
                            <a:srgbClr val="FF0000"/>
                          </a:solidFill>
                          <a:effectLst/>
                          <a:latin typeface="Calibri" panose="020F0502020204030204" pitchFamily="34" charset="0"/>
                          <a:ea typeface="+mn-ea"/>
                          <a:cs typeface="+mn-cs"/>
                        </a:rPr>
                        <a:t>D: insuficient</a:t>
                      </a:r>
                      <a:r>
                        <a:rPr lang="ca-ES" sz="1700" b="1" kern="1200" baseline="0" dirty="0">
                          <a:solidFill>
                            <a:srgbClr val="FF0000"/>
                          </a:solidFill>
                          <a:effectLst/>
                          <a:latin typeface="Calibri" panose="020F0502020204030204" pitchFamily="34" charset="0"/>
                          <a:ea typeface="+mn-ea"/>
                          <a:cs typeface="+mn-cs"/>
                        </a:rPr>
                        <a:t> </a:t>
                      </a:r>
                      <a:r>
                        <a:rPr lang="ca-ES" sz="1700" kern="1200" baseline="0" dirty="0">
                          <a:solidFill>
                            <a:schemeClr val="tx1"/>
                          </a:solidFill>
                          <a:effectLst/>
                          <a:latin typeface="Calibri" panose="020F0502020204030204" pitchFamily="34" charset="0"/>
                          <a:ea typeface="+mn-ea"/>
                          <a:cs typeface="+mn-cs"/>
                        </a:rPr>
                        <a:t>(La </a:t>
                      </a:r>
                      <a:r>
                        <a:rPr lang="ca-ES" sz="1700" kern="1200" dirty="0">
                          <a:solidFill>
                            <a:schemeClr val="tx1"/>
                          </a:solidFill>
                          <a:effectLst/>
                          <a:latin typeface="Calibri" panose="020F0502020204030204" pitchFamily="34" charset="0"/>
                          <a:ea typeface="+mn-ea"/>
                          <a:cs typeface="+mn-cs"/>
                        </a:rPr>
                        <a:t>valoració </a:t>
                      </a:r>
                      <a:r>
                        <a:rPr lang="ca-ES" sz="1700" kern="1200" dirty="0">
                          <a:solidFill>
                            <a:srgbClr val="FF0000"/>
                          </a:solidFill>
                          <a:effectLst/>
                          <a:latin typeface="Calibri" panose="020F0502020204030204" pitchFamily="34" charset="0"/>
                          <a:ea typeface="+mn-ea"/>
                          <a:cs typeface="+mn-cs"/>
                        </a:rPr>
                        <a:t>D</a:t>
                      </a:r>
                      <a:r>
                        <a:rPr lang="ca-ES" sz="1700" kern="1200" baseline="0" dirty="0">
                          <a:solidFill>
                            <a:srgbClr val="FF0000"/>
                          </a:solidFill>
                          <a:effectLst/>
                          <a:latin typeface="Calibri" panose="020F0502020204030204" pitchFamily="34" charset="0"/>
                          <a:ea typeface="+mn-ea"/>
                          <a:cs typeface="+mn-cs"/>
                        </a:rPr>
                        <a:t> </a:t>
                      </a:r>
                      <a:r>
                        <a:rPr lang="ca-ES" sz="1700" kern="1200" baseline="0" dirty="0">
                          <a:solidFill>
                            <a:schemeClr val="tx1"/>
                          </a:solidFill>
                          <a:effectLst/>
                          <a:latin typeface="Calibri" panose="020F0502020204030204" pitchFamily="34" charset="0"/>
                          <a:ea typeface="+mn-ea"/>
                          <a:cs typeface="+mn-cs"/>
                        </a:rPr>
                        <a:t>en una dimensió implica avaluació DESFAVORABLE a la sol·licitud, sense que es </a:t>
                      </a:r>
                      <a:r>
                        <a:rPr lang="ca-ES" sz="1700" kern="1200" dirty="0">
                          <a:solidFill>
                            <a:schemeClr val="tx1"/>
                          </a:solidFill>
                          <a:effectLst/>
                          <a:latin typeface="Calibri" panose="020F0502020204030204" pitchFamily="34" charset="0"/>
                          <a:ea typeface="+mn-ea"/>
                          <a:cs typeface="+mn-cs"/>
                        </a:rPr>
                        <a:t>pugui compensar amb altres dimensions)</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Bef>
                          <a:spcPts val="300"/>
                        </a:spcBef>
                        <a:spcAft>
                          <a:spcPts val="300"/>
                        </a:spcAft>
                      </a:pPr>
                      <a:endParaRPr lang="ca-ES" sz="2000" b="1" kern="1200" noProof="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300"/>
                        </a:spcBef>
                        <a:spcAft>
                          <a:spcPts val="300"/>
                        </a:spcAft>
                      </a:pPr>
                      <a:endParaRPr lang="ca-ES" sz="2000" b="1" noProof="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es-E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9027086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TRAMS: tipologies</a:t>
            </a:r>
          </a:p>
        </p:txBody>
      </p:sp>
      <p:sp>
        <p:nvSpPr>
          <p:cNvPr id="5" name="QuadreDeText 4">
            <a:extLst>
              <a:ext uri="{FF2B5EF4-FFF2-40B4-BE49-F238E27FC236}">
                <a16:creationId xmlns:a16="http://schemas.microsoft.com/office/drawing/2014/main" id="{4A4E9F95-B87E-4D83-BE6A-CBC5BA8CD313}"/>
              </a:ext>
            </a:extLst>
          </p:cNvPr>
          <p:cNvSpPr txBox="1"/>
          <p:nvPr/>
        </p:nvSpPr>
        <p:spPr>
          <a:xfrm>
            <a:off x="813907" y="5733256"/>
            <a:ext cx="8208912" cy="230832"/>
          </a:xfrm>
          <a:prstGeom prst="rect">
            <a:avLst/>
          </a:prstGeom>
          <a:noFill/>
        </p:spPr>
        <p:txBody>
          <a:bodyPr wrap="square">
            <a:spAutoFit/>
          </a:bodyPr>
          <a:lstStyle/>
          <a:p>
            <a:r>
              <a:rPr lang="ca-ES" sz="900" dirty="0">
                <a:hlinkClick r:id="rId3"/>
              </a:rPr>
              <a:t>https://www.uab.cat/web/personal-uab/personal-uab/personal-academic-i-investigador/convocatories-de-trams-1345768252361.html</a:t>
            </a:r>
            <a:endParaRPr lang="ca-ES" sz="900" dirty="0"/>
          </a:p>
        </p:txBody>
      </p:sp>
      <p:pic>
        <p:nvPicPr>
          <p:cNvPr id="4" name="Imatge 3">
            <a:extLst>
              <a:ext uri="{FF2B5EF4-FFF2-40B4-BE49-F238E27FC236}">
                <a16:creationId xmlns:a16="http://schemas.microsoft.com/office/drawing/2014/main" id="{344CFFCF-B3C6-A839-D8A2-B373184C53A5}"/>
              </a:ext>
            </a:extLst>
          </p:cNvPr>
          <p:cNvPicPr>
            <a:picLocks noChangeAspect="1"/>
          </p:cNvPicPr>
          <p:nvPr/>
        </p:nvPicPr>
        <p:blipFill>
          <a:blip r:embed="rId4"/>
          <a:stretch>
            <a:fillRect/>
          </a:stretch>
        </p:blipFill>
        <p:spPr>
          <a:xfrm>
            <a:off x="1475656" y="1236761"/>
            <a:ext cx="5976664" cy="4289822"/>
          </a:xfrm>
          <a:prstGeom prst="rect">
            <a:avLst/>
          </a:prstGeom>
        </p:spPr>
      </p:pic>
      <p:sp>
        <p:nvSpPr>
          <p:cNvPr id="6" name="Fletxa: dreta 5">
            <a:extLst>
              <a:ext uri="{FF2B5EF4-FFF2-40B4-BE49-F238E27FC236}">
                <a16:creationId xmlns:a16="http://schemas.microsoft.com/office/drawing/2014/main" id="{E71FDAEF-9991-E109-584D-57CC793D5004}"/>
              </a:ext>
            </a:extLst>
          </p:cNvPr>
          <p:cNvSpPr/>
          <p:nvPr/>
        </p:nvSpPr>
        <p:spPr>
          <a:xfrm rot="10800000">
            <a:off x="5650024" y="3964393"/>
            <a:ext cx="1440160" cy="504056"/>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Globus: rectangular 9">
            <a:extLst>
              <a:ext uri="{FF2B5EF4-FFF2-40B4-BE49-F238E27FC236}">
                <a16:creationId xmlns:a16="http://schemas.microsoft.com/office/drawing/2014/main" id="{93859214-BE18-07CA-4BA6-12ABC698C9D2}"/>
              </a:ext>
            </a:extLst>
          </p:cNvPr>
          <p:cNvSpPr/>
          <p:nvPr/>
        </p:nvSpPr>
        <p:spPr>
          <a:xfrm>
            <a:off x="5660292" y="4682994"/>
            <a:ext cx="1656184" cy="607036"/>
          </a:xfrm>
          <a:prstGeom prst="wedgeRectCallout">
            <a:avLst>
              <a:gd name="adj1" fmla="val -108450"/>
              <a:gd name="adj2" fmla="val 3019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a-ES" sz="1400" b="1" dirty="0">
                <a:solidFill>
                  <a:schemeClr val="tx1"/>
                </a:solidFill>
              </a:rPr>
              <a:t>Com consultar el vostre expedient de trams</a:t>
            </a:r>
          </a:p>
        </p:txBody>
      </p:sp>
    </p:spTree>
    <p:extLst>
      <p:ext uri="{BB962C8B-B14F-4D97-AF65-F5344CB8AC3E}">
        <p14:creationId xmlns:p14="http://schemas.microsoft.com/office/powerpoint/2010/main" val="135162133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sp>
        <p:nvSpPr>
          <p:cNvPr id="4" name="1 Marcador de contenido"/>
          <p:cNvSpPr txBox="1">
            <a:spLocks/>
          </p:cNvSpPr>
          <p:nvPr/>
        </p:nvSpPr>
        <p:spPr bwMode="auto">
          <a:xfrm>
            <a:off x="235024" y="1196752"/>
            <a:ext cx="8729464" cy="5112568"/>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a:spcBef>
                <a:spcPts val="0"/>
              </a:spcBef>
              <a:buFont typeface="+mj-lt"/>
              <a:buAutoNum type="arabicPeriod"/>
              <a:defRPr/>
            </a:pPr>
            <a:r>
              <a:rPr lang="ca-ES" sz="2400" b="1" kern="0" dirty="0">
                <a:latin typeface="Calibri" panose="020F0502020204030204" pitchFamily="34" charset="0"/>
              </a:rPr>
              <a:t>Dedicació docent:</a:t>
            </a:r>
          </a:p>
          <a:p>
            <a:pPr marL="0" indent="0">
              <a:spcBef>
                <a:spcPts val="0"/>
              </a:spcBef>
              <a:buNone/>
              <a:defRPr/>
            </a:pPr>
            <a:endParaRPr lang="ca-ES" sz="2400" b="1" kern="0" dirty="0">
              <a:latin typeface="Calibri" panose="020F0502020204030204" pitchFamily="34" charset="0"/>
            </a:endParaRPr>
          </a:p>
          <a:p>
            <a:pPr marL="685800" lvl="1">
              <a:spcBef>
                <a:spcPts val="0"/>
              </a:spcBef>
              <a:buFont typeface="Wingdings" panose="05000000000000000000" pitchFamily="2" charset="2"/>
              <a:buChar char="ü"/>
              <a:defRPr/>
            </a:pPr>
            <a:r>
              <a:rPr lang="ca-ES" sz="2400" kern="0" dirty="0">
                <a:latin typeface="Calibri" panose="020F0502020204030204" pitchFamily="34" charset="0"/>
              </a:rPr>
              <a:t>nombre de crèdits impartits durant el període que s’avalua,</a:t>
            </a:r>
          </a:p>
          <a:p>
            <a:pPr marL="685800" lvl="1">
              <a:spcBef>
                <a:spcPts val="0"/>
              </a:spcBef>
              <a:buFont typeface="Wingdings" panose="05000000000000000000" pitchFamily="2" charset="2"/>
              <a:buChar char="ü"/>
              <a:defRPr/>
            </a:pPr>
            <a:r>
              <a:rPr lang="ca-ES" sz="2400" kern="0" dirty="0">
                <a:latin typeface="Calibri" panose="020F0502020204030204" pitchFamily="34" charset="0"/>
              </a:rPr>
              <a:t>participació en comissions de seguiment de tesis doctorals i de seguiment i d’avaluació de TFG, TFM,</a:t>
            </a:r>
          </a:p>
          <a:p>
            <a:pPr marL="685800" lvl="1">
              <a:spcBef>
                <a:spcPts val="0"/>
              </a:spcBef>
              <a:buFont typeface="Wingdings" panose="05000000000000000000" pitchFamily="2" charset="2"/>
              <a:buChar char="ü"/>
              <a:defRPr/>
            </a:pPr>
            <a:r>
              <a:rPr lang="ca-ES" sz="2400" kern="0" dirty="0">
                <a:latin typeface="Calibri" panose="020F0502020204030204" pitchFamily="34" charset="0"/>
              </a:rPr>
              <a:t>invitacions per impartir docència de nivell universitari (segons criteris del MECES) en altres universitats,</a:t>
            </a:r>
          </a:p>
          <a:p>
            <a:pPr marL="685800" lvl="1">
              <a:spcBef>
                <a:spcPts val="0"/>
              </a:spcBef>
              <a:buFont typeface="Wingdings" panose="05000000000000000000" pitchFamily="2" charset="2"/>
              <a:buChar char="ü"/>
              <a:defRPr/>
            </a:pPr>
            <a:r>
              <a:rPr lang="ca-ES" sz="2400" kern="0" dirty="0">
                <a:latin typeface="Calibri" panose="020F0502020204030204" pitchFamily="34" charset="0"/>
              </a:rPr>
              <a:t>altres mèrits que el professor consideri adient incloure, d’acord amb la taula 5.1 de la Guia d’avaluació.</a:t>
            </a:r>
            <a:endParaRPr lang="ca-ES" sz="2400" b="1" kern="0" dirty="0">
              <a:latin typeface="Calibri" panose="020F0502020204030204" pitchFamily="34" charset="0"/>
            </a:endParaRPr>
          </a:p>
        </p:txBody>
      </p:sp>
    </p:spTree>
    <p:extLst>
      <p:ext uri="{BB962C8B-B14F-4D97-AF65-F5344CB8AC3E}">
        <p14:creationId xmlns:p14="http://schemas.microsoft.com/office/powerpoint/2010/main" val="364976137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8" name="Diagrama 7"/>
          <p:cNvGraphicFramePr/>
          <p:nvPr>
            <p:extLst>
              <p:ext uri="{D42A27DB-BD31-4B8C-83A1-F6EECF244321}">
                <p14:modId xmlns:p14="http://schemas.microsoft.com/office/powerpoint/2010/main" val="245569229"/>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5 Tabla">
            <a:extLst>
              <a:ext uri="{FF2B5EF4-FFF2-40B4-BE49-F238E27FC236}">
                <a16:creationId xmlns:a16="http://schemas.microsoft.com/office/drawing/2014/main" id="{495E446A-84B6-4E22-91D1-02640355C453}"/>
              </a:ext>
            </a:extLst>
          </p:cNvPr>
          <p:cNvGraphicFramePr>
            <a:graphicFrameLocks noGrp="1"/>
          </p:cNvGraphicFramePr>
          <p:nvPr>
            <p:extLst>
              <p:ext uri="{D42A27DB-BD31-4B8C-83A1-F6EECF244321}">
                <p14:modId xmlns:p14="http://schemas.microsoft.com/office/powerpoint/2010/main" val="2726827456"/>
              </p:ext>
            </p:extLst>
          </p:nvPr>
        </p:nvGraphicFramePr>
        <p:xfrm>
          <a:off x="205881" y="1772816"/>
          <a:ext cx="8774847" cy="4536504"/>
        </p:xfrm>
        <a:graphic>
          <a:graphicData uri="http://schemas.openxmlformats.org/drawingml/2006/table">
            <a:tbl>
              <a:tblPr firstRow="1" firstCol="1" bandRow="1">
                <a:effectLst>
                  <a:innerShdw blurRad="63500" dist="50800" dir="5400000">
                    <a:prstClr val="black">
                      <a:alpha val="50000"/>
                    </a:prstClr>
                  </a:innerShdw>
                </a:effectLst>
              </a:tblPr>
              <a:tblGrid>
                <a:gridCol w="1989855">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104472">
                  <a:extLst>
                    <a:ext uri="{9D8B030D-6E8A-4147-A177-3AD203B41FA5}">
                      <a16:colId xmlns:a16="http://schemas.microsoft.com/office/drawing/2014/main" val="20003"/>
                    </a:ext>
                  </a:extLst>
                </a:gridCol>
              </a:tblGrid>
              <a:tr h="330935">
                <a:tc>
                  <a:txBody>
                    <a:bodyPr/>
                    <a:lstStyle/>
                    <a:p>
                      <a:pPr algn="ctr">
                        <a:lnSpc>
                          <a:spcPct val="105000"/>
                        </a:lnSpc>
                        <a:spcBef>
                          <a:spcPts val="200"/>
                        </a:spcBef>
                        <a:spcAft>
                          <a:spcPts val="200"/>
                        </a:spcAft>
                        <a:tabLst>
                          <a:tab pos="2700020" algn="ctr"/>
                          <a:tab pos="5400040" algn="r"/>
                        </a:tabLst>
                      </a:pPr>
                      <a:r>
                        <a:rPr lang="ca-ES" sz="2000" b="1" dirty="0">
                          <a:solidFill>
                            <a:srgbClr val="FF0000"/>
                          </a:solidFill>
                          <a:effectLst/>
                          <a:latin typeface="Calibri"/>
                          <a:ea typeface="Times New Roman"/>
                          <a:cs typeface="Calibri"/>
                        </a:rPr>
                        <a:t>D</a:t>
                      </a:r>
                      <a:endParaRPr lang="es-ES" sz="2000" dirty="0">
                        <a:solidFill>
                          <a:srgbClr val="FF000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50"/>
                          </a:solidFill>
                          <a:effectLst/>
                          <a:latin typeface="Calibri"/>
                          <a:ea typeface="Times New Roman"/>
                          <a:cs typeface="Calibri"/>
                        </a:rPr>
                        <a:t>C</a:t>
                      </a:r>
                      <a:endParaRPr lang="es-ES" sz="2000" dirty="0">
                        <a:solidFill>
                          <a:srgbClr val="00B05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7A7"/>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F0"/>
                          </a:solidFill>
                          <a:effectLst/>
                          <a:latin typeface="Calibri"/>
                          <a:ea typeface="Times New Roman"/>
                          <a:cs typeface="Calibri"/>
                        </a:rPr>
                        <a:t>B</a:t>
                      </a:r>
                      <a:endParaRPr lang="es-ES" sz="2000" dirty="0">
                        <a:solidFill>
                          <a:srgbClr val="00B0F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70C0"/>
                          </a:solidFill>
                          <a:effectLst/>
                          <a:latin typeface="Calibri"/>
                          <a:ea typeface="Times New Roman"/>
                          <a:cs typeface="Calibri"/>
                        </a:rPr>
                        <a:t>A</a:t>
                      </a:r>
                      <a:endParaRPr lang="es-ES" sz="2000" dirty="0">
                        <a:solidFill>
                          <a:srgbClr val="0070C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3836747">
                <a:tc>
                  <a:txBody>
                    <a:bodyPr/>
                    <a:lstStyle/>
                    <a:p>
                      <a:pPr marL="0" marR="71755" lvl="0" indent="0" algn="just" defTabSz="457200" rtl="0" eaLnBrk="1" latinLnBrk="0" hangingPunct="1">
                        <a:lnSpc>
                          <a:spcPct val="105000"/>
                        </a:lnSpc>
                        <a:spcBef>
                          <a:spcPts val="200"/>
                        </a:spcBef>
                        <a:spcAft>
                          <a:spcPts val="200"/>
                        </a:spcAft>
                        <a:buFont typeface="+mj-lt"/>
                        <a:buNone/>
                        <a:tabLst>
                          <a:tab pos="212725" algn="l"/>
                        </a:tabLst>
                      </a:pPr>
                      <a:endParaRPr lang="ca-ES" sz="1200" b="0" kern="1200" noProof="0" dirty="0">
                        <a:solidFill>
                          <a:schemeClr val="tx1"/>
                        </a:solidFill>
                        <a:effectLst/>
                        <a:latin typeface="Calibri"/>
                        <a:ea typeface="Times New Roman"/>
                        <a:cs typeface="Calibri"/>
                      </a:endParaRPr>
                    </a:p>
                    <a:p>
                      <a:pPr marL="0" marR="71755" lvl="0" indent="0" algn="just" defTabSz="457200" rtl="0" eaLnBrk="1" latinLnBrk="0" hangingPunct="1">
                        <a:lnSpc>
                          <a:spcPct val="105000"/>
                        </a:lnSpc>
                        <a:spcBef>
                          <a:spcPts val="200"/>
                        </a:spcBef>
                        <a:spcAft>
                          <a:spcPts val="200"/>
                        </a:spcAft>
                        <a:buFont typeface="+mj-lt"/>
                        <a:buNone/>
                        <a:tabLst>
                          <a:tab pos="212725" algn="l"/>
                        </a:tabLst>
                      </a:pPr>
                      <a:r>
                        <a:rPr lang="ca-ES" sz="1400" b="0" u="sng" kern="1200" noProof="0" dirty="0">
                          <a:solidFill>
                            <a:schemeClr val="tx1"/>
                          </a:solidFill>
                          <a:effectLst/>
                          <a:latin typeface="Calibri"/>
                          <a:ea typeface="Times New Roman"/>
                          <a:cs typeface="Calibri"/>
                        </a:rPr>
                        <a:t>No acredita el 50% de docència</a:t>
                      </a:r>
                      <a:r>
                        <a:rPr lang="ca-ES" sz="1400" b="0" u="sng" kern="1200" baseline="0" noProof="0" dirty="0">
                          <a:solidFill>
                            <a:schemeClr val="tx1"/>
                          </a:solidFill>
                          <a:effectLst/>
                          <a:latin typeface="Calibri"/>
                          <a:ea typeface="Times New Roman"/>
                          <a:cs typeface="Calibri"/>
                        </a:rPr>
                        <a:t> </a:t>
                      </a:r>
                      <a:r>
                        <a:rPr lang="ca-ES" sz="1400" b="0" u="sng" kern="1200" noProof="0" dirty="0">
                          <a:solidFill>
                            <a:schemeClr val="tx1"/>
                          </a:solidFill>
                          <a:effectLst/>
                          <a:latin typeface="Calibri"/>
                          <a:ea typeface="Times New Roman"/>
                          <a:cs typeface="Calibri"/>
                        </a:rPr>
                        <a:t>estipulada</a:t>
                      </a:r>
                      <a:r>
                        <a:rPr lang="ca-ES" sz="1200" b="0" kern="1200" noProof="0" dirty="0">
                          <a:solidFill>
                            <a:schemeClr val="tx1"/>
                          </a:solidFill>
                          <a:effectLst/>
                          <a:latin typeface="Calibri"/>
                          <a:ea typeface="Times New Roman"/>
                          <a:cs typeface="Calibri"/>
                        </a:rPr>
                        <a:t> en el Model de dedicació docent </a:t>
                      </a:r>
                      <a:r>
                        <a:rPr lang="ca-ES" sz="1200" b="1" kern="1200" noProof="0" dirty="0">
                          <a:solidFill>
                            <a:schemeClr val="tx1"/>
                          </a:solidFill>
                          <a:effectLst/>
                          <a:latin typeface="Calibri"/>
                          <a:ea typeface="Times New Roman"/>
                          <a:cs typeface="Calibri"/>
                        </a:rPr>
                        <a:t>personal</a:t>
                      </a:r>
                      <a:r>
                        <a:rPr lang="ca-ES" sz="1200" b="0" kern="1200" noProof="0" dirty="0">
                          <a:solidFill>
                            <a:schemeClr val="tx1"/>
                          </a:solidFill>
                          <a:effectLst/>
                          <a:latin typeface="Calibri"/>
                          <a:ea typeface="Times New Roman"/>
                          <a:cs typeface="Calibri"/>
                        </a:rPr>
                        <a:t>, un cop aplicades les reduccions docents eventuals que apareguin en el pla docent personal, amb un límit mínim de 30 crèdits durant el període d’avaluació.</a:t>
                      </a: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200" b="0" u="none" kern="1200" noProof="0" dirty="0">
                        <a:solidFill>
                          <a:schemeClr val="tx1"/>
                        </a:solidFill>
                        <a:effectLst/>
                        <a:latin typeface="Calibri"/>
                        <a:ea typeface="Times New Roman"/>
                        <a:cs typeface="Calibri"/>
                      </a:endParaRPr>
                    </a:p>
                    <a:p>
                      <a:pPr marL="0" lvl="0" indent="0" algn="just" defTabSz="457200" rtl="0" eaLnBrk="1" latinLnBrk="0" hangingPunct="1">
                        <a:lnSpc>
                          <a:spcPct val="105000"/>
                        </a:lnSpc>
                        <a:spcBef>
                          <a:spcPts val="200"/>
                        </a:spcBef>
                        <a:spcAft>
                          <a:spcPts val="200"/>
                        </a:spcAft>
                        <a:buFont typeface="+mj-lt"/>
                        <a:buNone/>
                        <a:tabLst>
                          <a:tab pos="212725" algn="l"/>
                        </a:tabLst>
                      </a:pPr>
                      <a:r>
                        <a:rPr lang="ca-ES" sz="1400" b="0" u="sng" kern="1200" noProof="0" dirty="0">
                          <a:solidFill>
                            <a:schemeClr val="tx1"/>
                          </a:solidFill>
                          <a:effectLst/>
                          <a:latin typeface="Calibri"/>
                          <a:ea typeface="Times New Roman"/>
                          <a:cs typeface="Calibri"/>
                        </a:rPr>
                        <a:t>Acredita el 50% de docència estipulada</a:t>
                      </a:r>
                      <a:r>
                        <a:rPr lang="ca-ES" sz="1200" b="0" kern="1200" noProof="0" dirty="0">
                          <a:solidFill>
                            <a:schemeClr val="tx1"/>
                          </a:solidFill>
                          <a:effectLst/>
                          <a:latin typeface="Calibri"/>
                          <a:ea typeface="Times New Roman"/>
                          <a:cs typeface="Calibri"/>
                        </a:rPr>
                        <a:t> en el Model de dedicació docent </a:t>
                      </a:r>
                      <a:r>
                        <a:rPr lang="ca-ES" sz="1200" b="1" kern="1200" noProof="0" dirty="0">
                          <a:solidFill>
                            <a:schemeClr val="tx1"/>
                          </a:solidFill>
                          <a:effectLst/>
                          <a:latin typeface="Calibri"/>
                          <a:ea typeface="Times New Roman"/>
                          <a:cs typeface="Calibri"/>
                        </a:rPr>
                        <a:t>personal</a:t>
                      </a:r>
                      <a:r>
                        <a:rPr lang="ca-ES" sz="1200" b="0" kern="1200" noProof="0" dirty="0">
                          <a:solidFill>
                            <a:schemeClr val="tx1"/>
                          </a:solidFill>
                          <a:effectLst/>
                          <a:latin typeface="Calibri"/>
                          <a:ea typeface="Times New Roman"/>
                          <a:cs typeface="Calibri"/>
                        </a:rPr>
                        <a:t>, un cop aplicades les reduccions docents eventuals que apareguin en el pla  docent personal, amb un límit mínim de 30 crèdits durant el període d’avaluació.</a:t>
                      </a:r>
                      <a:r>
                        <a:rPr lang="ca-ES" sz="1300" noProof="0" dirty="0">
                          <a:effectLst/>
                          <a:latin typeface="Calibri"/>
                          <a:ea typeface="Times New Roman"/>
                          <a:cs typeface="Calibri"/>
                        </a:rPr>
                        <a:t> </a:t>
                      </a: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400" b="0" u="sng" kern="1200" dirty="0">
                        <a:solidFill>
                          <a:schemeClr val="tx1"/>
                        </a:solidFill>
                        <a:effectLst/>
                        <a:latin typeface="Calibri"/>
                        <a:ea typeface="Times New Roman"/>
                        <a:cs typeface="Calibri"/>
                      </a:endParaRPr>
                    </a:p>
                    <a:p>
                      <a:pPr marL="0" lvl="0" indent="0" algn="just" defTabSz="457200" rtl="0" eaLnBrk="1" latinLnBrk="0" hangingPunct="1">
                        <a:lnSpc>
                          <a:spcPct val="105000"/>
                        </a:lnSpc>
                        <a:spcBef>
                          <a:spcPts val="200"/>
                        </a:spcBef>
                        <a:spcAft>
                          <a:spcPts val="200"/>
                        </a:spcAft>
                        <a:buFont typeface="+mj-lt"/>
                        <a:buNone/>
                        <a:tabLst>
                          <a:tab pos="212725" algn="l"/>
                        </a:tabLst>
                      </a:pPr>
                      <a:r>
                        <a:rPr lang="ca-ES" sz="1400" b="0" u="sng" kern="1200" dirty="0">
                          <a:solidFill>
                            <a:schemeClr val="tx1"/>
                          </a:solidFill>
                          <a:effectLst/>
                          <a:latin typeface="Calibri"/>
                          <a:ea typeface="Times New Roman"/>
                          <a:cs typeface="Calibri"/>
                        </a:rPr>
                        <a:t>Compleix </a:t>
                      </a:r>
                      <a:r>
                        <a:rPr lang="ca-ES" sz="1400" b="1" u="sng" kern="1200" dirty="0">
                          <a:solidFill>
                            <a:schemeClr val="tx1"/>
                          </a:solidFill>
                          <a:effectLst/>
                          <a:latin typeface="Calibri"/>
                          <a:ea typeface="Times New Roman"/>
                          <a:cs typeface="Calibri"/>
                        </a:rPr>
                        <a:t>C i una </a:t>
                      </a:r>
                      <a:r>
                        <a:rPr lang="ca-ES" sz="1400" b="0" u="sng" kern="1200" dirty="0">
                          <a:solidFill>
                            <a:schemeClr val="tx1"/>
                          </a:solidFill>
                          <a:effectLst/>
                          <a:latin typeface="Calibri"/>
                          <a:ea typeface="Times New Roman"/>
                          <a:cs typeface="Calibri"/>
                        </a:rPr>
                        <a:t>de les condicions següents:</a:t>
                      </a:r>
                    </a:p>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400" b="1" kern="1200" dirty="0">
                        <a:solidFill>
                          <a:schemeClr val="tx1"/>
                        </a:solidFill>
                        <a:effectLst/>
                        <a:latin typeface="Calibri"/>
                        <a:ea typeface="Times New Roman"/>
                        <a:cs typeface="Calibri"/>
                      </a:endParaRPr>
                    </a:p>
                    <a:p>
                      <a:pPr marL="0" lvl="0" indent="0" algn="just" defTabSz="457200" rtl="0" eaLnBrk="1" latinLnBrk="0" hangingPunct="1">
                        <a:lnSpc>
                          <a:spcPct val="105000"/>
                        </a:lnSpc>
                        <a:spcBef>
                          <a:spcPts val="200"/>
                        </a:spcBef>
                        <a:spcAft>
                          <a:spcPts val="200"/>
                        </a:spcAft>
                        <a:buFont typeface="+mj-lt"/>
                        <a:buNone/>
                        <a:tabLst>
                          <a:tab pos="212725" algn="l"/>
                        </a:tabLst>
                      </a:pPr>
                      <a:r>
                        <a:rPr lang="ca-ES" sz="1400" b="1" kern="1200" dirty="0">
                          <a:solidFill>
                            <a:schemeClr val="tx1"/>
                          </a:solidFill>
                          <a:effectLst/>
                          <a:latin typeface="Calibri"/>
                          <a:ea typeface="Times New Roman"/>
                          <a:cs typeface="Calibri"/>
                        </a:rPr>
                        <a:t>B.1</a:t>
                      </a:r>
                      <a:r>
                        <a:rPr lang="ca-ES" sz="1200" b="0" kern="1200" dirty="0">
                          <a:solidFill>
                            <a:schemeClr val="tx1"/>
                          </a:solidFill>
                          <a:effectLst/>
                          <a:latin typeface="Calibri"/>
                          <a:ea typeface="Times New Roman"/>
                          <a:cs typeface="Calibri"/>
                        </a:rPr>
                        <a:t>  La suma dels crèdits més les reduccions docents sobrepassa el 75% de la docència estipulada en el Model de dedicació docent de la </a:t>
                      </a:r>
                      <a:r>
                        <a:rPr lang="ca-ES" sz="1200" b="1" kern="1200" dirty="0">
                          <a:solidFill>
                            <a:schemeClr val="tx1"/>
                          </a:solidFill>
                          <a:effectLst/>
                          <a:latin typeface="Calibri"/>
                          <a:ea typeface="Times New Roman"/>
                          <a:cs typeface="Calibri"/>
                        </a:rPr>
                        <a:t>Universitat (24 crèdits curs)</a:t>
                      </a:r>
                      <a:r>
                        <a:rPr lang="ca-ES" sz="1200" b="0" kern="1200" dirty="0">
                          <a:solidFill>
                            <a:schemeClr val="tx1"/>
                          </a:solidFill>
                          <a:effectLst/>
                          <a:latin typeface="Calibri"/>
                          <a:ea typeface="Times New Roman"/>
                          <a:cs typeface="Calibri"/>
                        </a:rPr>
                        <a:t>.</a:t>
                      </a:r>
                    </a:p>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200" b="0" kern="1200" dirty="0">
                        <a:solidFill>
                          <a:schemeClr val="tx1"/>
                        </a:solidFill>
                        <a:effectLst/>
                        <a:latin typeface="Calibri"/>
                        <a:ea typeface="Times New Roman"/>
                        <a:cs typeface="Calibri"/>
                      </a:endParaRPr>
                    </a:p>
                    <a:p>
                      <a:pPr marL="0" lvl="0" indent="0" algn="ctr" defTabSz="457200" rtl="0" eaLnBrk="1" latinLnBrk="0" hangingPunct="1">
                        <a:lnSpc>
                          <a:spcPct val="105000"/>
                        </a:lnSpc>
                        <a:spcBef>
                          <a:spcPts val="200"/>
                        </a:spcBef>
                        <a:spcAft>
                          <a:spcPts val="200"/>
                        </a:spcAft>
                        <a:buFont typeface="+mj-lt"/>
                        <a:buNone/>
                        <a:tabLst>
                          <a:tab pos="212725" algn="l"/>
                        </a:tabLst>
                      </a:pPr>
                      <a:r>
                        <a:rPr lang="ca-ES" sz="1200" b="0" kern="1200" dirty="0">
                          <a:solidFill>
                            <a:schemeClr val="tx1"/>
                          </a:solidFill>
                          <a:effectLst/>
                          <a:latin typeface="Calibri"/>
                          <a:ea typeface="Times New Roman"/>
                          <a:cs typeface="Calibri"/>
                        </a:rPr>
                        <a:t>o</a:t>
                      </a:r>
                    </a:p>
                    <a:p>
                      <a:pPr marL="0" lvl="2" indent="0" algn="ctr" defTabSz="457200" rtl="0" eaLnBrk="1" latinLnBrk="0" hangingPunct="1">
                        <a:lnSpc>
                          <a:spcPct val="105000"/>
                        </a:lnSpc>
                        <a:spcBef>
                          <a:spcPts val="200"/>
                        </a:spcBef>
                        <a:spcAft>
                          <a:spcPts val="200"/>
                        </a:spcAft>
                        <a:buFont typeface="+mj-lt"/>
                        <a:buNone/>
                        <a:tabLst>
                          <a:tab pos="212725" algn="l"/>
                        </a:tabLst>
                      </a:pPr>
                      <a:endParaRPr lang="ca-ES" sz="1200" b="0" kern="1200" dirty="0">
                        <a:solidFill>
                          <a:schemeClr val="tx1"/>
                        </a:solidFill>
                        <a:effectLst/>
                        <a:latin typeface="Calibri"/>
                        <a:ea typeface="Times New Roman"/>
                        <a:cs typeface="Calibri"/>
                      </a:endParaRPr>
                    </a:p>
                    <a:p>
                      <a:pPr marL="0" lvl="0" indent="0" algn="just" defTabSz="457200" rtl="0" eaLnBrk="1" latinLnBrk="0" hangingPunct="1">
                        <a:lnSpc>
                          <a:spcPct val="105000"/>
                        </a:lnSpc>
                        <a:spcBef>
                          <a:spcPts val="200"/>
                        </a:spcBef>
                        <a:spcAft>
                          <a:spcPts val="200"/>
                        </a:spcAft>
                        <a:buFont typeface="+mj-lt"/>
                        <a:buNone/>
                        <a:tabLst>
                          <a:tab pos="212725" algn="l"/>
                        </a:tabLst>
                      </a:pPr>
                      <a:r>
                        <a:rPr lang="ca-ES" sz="1400" b="1" kern="1200" dirty="0">
                          <a:solidFill>
                            <a:schemeClr val="tx1"/>
                          </a:solidFill>
                          <a:effectLst/>
                          <a:latin typeface="Calibri"/>
                          <a:ea typeface="Times New Roman"/>
                          <a:cs typeface="Calibri"/>
                        </a:rPr>
                        <a:t>B.2</a:t>
                      </a:r>
                      <a:r>
                        <a:rPr lang="ca-ES" sz="1200" b="0" kern="1200" dirty="0">
                          <a:solidFill>
                            <a:schemeClr val="tx1"/>
                          </a:solidFill>
                          <a:effectLst/>
                          <a:latin typeface="Calibri"/>
                          <a:ea typeface="Times New Roman"/>
                          <a:cs typeface="Calibri"/>
                        </a:rPr>
                        <a:t>  El professor ha format part de comissions d’avaluació de TFG o TFM durant 2 cursos o de 2 o més tribunals de tesi doctorals.</a:t>
                      </a:r>
                      <a:endParaRPr lang="es-ES" sz="1200" b="0" kern="1200" dirty="0">
                        <a:solidFill>
                          <a:schemeClr val="tx1"/>
                        </a:solidFill>
                        <a:effectLst/>
                        <a:latin typeface="Calibri"/>
                        <a:ea typeface="Times New Roman"/>
                        <a:cs typeface="Calibri"/>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lnSpc>
                          <a:spcPct val="105000"/>
                        </a:lnSpc>
                        <a:spcBef>
                          <a:spcPts val="200"/>
                        </a:spcBef>
                        <a:spcAft>
                          <a:spcPts val="200"/>
                        </a:spcAft>
                        <a:buFont typeface="+mj-lt"/>
                        <a:buNone/>
                        <a:tabLst>
                          <a:tab pos="212725" algn="l"/>
                        </a:tabLst>
                      </a:pPr>
                      <a:endParaRPr lang="ca-ES" sz="1400" b="0" u="sng" dirty="0">
                        <a:effectLst/>
                        <a:latin typeface="Calibri"/>
                        <a:ea typeface="Times New Roman"/>
                        <a:cs typeface="Calibri"/>
                      </a:endParaRPr>
                    </a:p>
                    <a:p>
                      <a:pPr marL="0" lvl="0" indent="0" algn="just">
                        <a:lnSpc>
                          <a:spcPct val="105000"/>
                        </a:lnSpc>
                        <a:spcBef>
                          <a:spcPts val="200"/>
                        </a:spcBef>
                        <a:spcAft>
                          <a:spcPts val="200"/>
                        </a:spcAft>
                        <a:buFont typeface="+mj-lt"/>
                        <a:buNone/>
                        <a:tabLst>
                          <a:tab pos="212725" algn="l"/>
                        </a:tabLst>
                      </a:pPr>
                      <a:r>
                        <a:rPr lang="ca-ES" sz="1400" b="0" u="sng" dirty="0">
                          <a:effectLst/>
                          <a:latin typeface="Calibri"/>
                          <a:ea typeface="Times New Roman"/>
                          <a:cs typeface="Calibri"/>
                        </a:rPr>
                        <a:t>Compleix </a:t>
                      </a:r>
                      <a:r>
                        <a:rPr lang="ca-ES" sz="1400" b="1" u="sng" dirty="0">
                          <a:effectLst/>
                          <a:latin typeface="Calibri"/>
                          <a:ea typeface="Times New Roman"/>
                          <a:cs typeface="Calibri"/>
                        </a:rPr>
                        <a:t>B i dues </a:t>
                      </a:r>
                      <a:r>
                        <a:rPr lang="ca-ES" sz="1400" b="0" u="sng" dirty="0">
                          <a:effectLst/>
                          <a:latin typeface="Calibri"/>
                          <a:ea typeface="Times New Roman"/>
                          <a:cs typeface="Calibri"/>
                        </a:rPr>
                        <a:t>de les condicions següents:</a:t>
                      </a:r>
                    </a:p>
                    <a:p>
                      <a:pPr marL="0" lvl="0" indent="0" algn="just">
                        <a:lnSpc>
                          <a:spcPct val="105000"/>
                        </a:lnSpc>
                        <a:spcBef>
                          <a:spcPts val="200"/>
                        </a:spcBef>
                        <a:spcAft>
                          <a:spcPts val="200"/>
                        </a:spcAft>
                        <a:buFont typeface="+mj-lt"/>
                        <a:buNone/>
                        <a:tabLst>
                          <a:tab pos="212725" algn="l"/>
                        </a:tabLst>
                      </a:pPr>
                      <a:endParaRPr lang="ca-ES" sz="1200" b="0" dirty="0">
                        <a:effectLst/>
                        <a:latin typeface="Calibri"/>
                        <a:ea typeface="Times New Roman"/>
                        <a:cs typeface="Calibri"/>
                      </a:endParaRPr>
                    </a:p>
                    <a:p>
                      <a:pPr marL="0" lvl="0" indent="0" algn="just">
                        <a:lnSpc>
                          <a:spcPct val="105000"/>
                        </a:lnSpc>
                        <a:spcBef>
                          <a:spcPts val="200"/>
                        </a:spcBef>
                        <a:spcAft>
                          <a:spcPts val="200"/>
                        </a:spcAft>
                        <a:buFont typeface="+mj-lt"/>
                        <a:buNone/>
                        <a:tabLst>
                          <a:tab pos="212725" algn="l"/>
                        </a:tabLst>
                      </a:pPr>
                      <a:r>
                        <a:rPr lang="ca-ES" sz="1400" b="1" dirty="0">
                          <a:effectLst/>
                          <a:latin typeface="Calibri"/>
                          <a:ea typeface="Times New Roman"/>
                          <a:cs typeface="Calibri"/>
                        </a:rPr>
                        <a:t>A.1</a:t>
                      </a:r>
                      <a:r>
                        <a:rPr lang="ca-ES" sz="1200" b="1" dirty="0">
                          <a:effectLst/>
                          <a:latin typeface="Calibri"/>
                          <a:ea typeface="Times New Roman"/>
                          <a:cs typeface="Calibri"/>
                        </a:rPr>
                        <a:t>  </a:t>
                      </a:r>
                      <a:r>
                        <a:rPr lang="ca-ES" sz="1200" b="0" dirty="0">
                          <a:effectLst/>
                          <a:latin typeface="Calibri"/>
                          <a:ea typeface="Times New Roman"/>
                          <a:cs typeface="Calibri"/>
                        </a:rPr>
                        <a:t>El professor ha format part de comissions de seguiment de doctorands.</a:t>
                      </a:r>
                    </a:p>
                    <a:p>
                      <a:pPr marL="0" lvl="0" indent="0" algn="just">
                        <a:lnSpc>
                          <a:spcPct val="105000"/>
                        </a:lnSpc>
                        <a:spcBef>
                          <a:spcPts val="200"/>
                        </a:spcBef>
                        <a:spcAft>
                          <a:spcPts val="200"/>
                        </a:spcAft>
                        <a:buFont typeface="+mj-lt"/>
                        <a:buNone/>
                        <a:tabLst>
                          <a:tab pos="212725" algn="l"/>
                        </a:tabLst>
                      </a:pPr>
                      <a:r>
                        <a:rPr lang="ca-ES" sz="1400" b="1" dirty="0">
                          <a:effectLst/>
                          <a:latin typeface="Calibri"/>
                          <a:ea typeface="Times New Roman"/>
                          <a:cs typeface="Calibri"/>
                        </a:rPr>
                        <a:t>A.2</a:t>
                      </a:r>
                      <a:r>
                        <a:rPr lang="ca-ES" sz="1200" b="1" dirty="0">
                          <a:effectLst/>
                          <a:latin typeface="Calibri"/>
                          <a:ea typeface="Times New Roman"/>
                          <a:cs typeface="Calibri"/>
                        </a:rPr>
                        <a:t> </a:t>
                      </a:r>
                      <a:r>
                        <a:rPr lang="ca-ES" sz="1200" b="0" dirty="0">
                          <a:effectLst/>
                          <a:latin typeface="Calibri"/>
                          <a:ea typeface="Times New Roman"/>
                          <a:cs typeface="Calibri"/>
                        </a:rPr>
                        <a:t> El professor ha estat convidat a impartir una docència en altre/s universitat/s que la comissió d’avaluació considera rellevant.</a:t>
                      </a:r>
                    </a:p>
                    <a:p>
                      <a:pPr marL="0" lvl="0" indent="0" algn="just">
                        <a:lnSpc>
                          <a:spcPct val="105000"/>
                        </a:lnSpc>
                        <a:spcBef>
                          <a:spcPts val="200"/>
                        </a:spcBef>
                        <a:spcAft>
                          <a:spcPts val="200"/>
                        </a:spcAft>
                        <a:buFont typeface="+mj-lt"/>
                        <a:buNone/>
                        <a:tabLst>
                          <a:tab pos="212725" algn="l"/>
                        </a:tabLst>
                      </a:pPr>
                      <a:r>
                        <a:rPr lang="ca-ES" sz="1400" b="1" kern="1200" dirty="0">
                          <a:solidFill>
                            <a:schemeClr val="tx1"/>
                          </a:solidFill>
                          <a:effectLst/>
                          <a:latin typeface="Calibri"/>
                          <a:ea typeface="Times New Roman"/>
                          <a:cs typeface="Calibri"/>
                        </a:rPr>
                        <a:t>A.3</a:t>
                      </a:r>
                      <a:r>
                        <a:rPr lang="ca-ES" sz="1200" b="1" dirty="0">
                          <a:effectLst/>
                          <a:latin typeface="Calibri"/>
                          <a:ea typeface="Times New Roman"/>
                          <a:cs typeface="Calibri"/>
                        </a:rPr>
                        <a:t> </a:t>
                      </a:r>
                      <a:r>
                        <a:rPr lang="ca-ES" sz="1200" b="0" dirty="0">
                          <a:effectLst/>
                          <a:latin typeface="Calibri"/>
                          <a:ea typeface="Times New Roman"/>
                          <a:cs typeface="Calibri"/>
                        </a:rPr>
                        <a:t> El professor ha format part de comissions d’avaluació de TFG o TFM doctorals durant 4 cursos o de 4 o més tribunals de tesis doctorals.</a:t>
                      </a:r>
                      <a:endParaRPr lang="es-ES" sz="1200" b="0" dirty="0">
                        <a:effectLst/>
                        <a:latin typeface="Calibri"/>
                        <a:ea typeface="Calibri"/>
                        <a:cs typeface="Times New Roman"/>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8822">
                <a:tc gridSpan="4">
                  <a:txBody>
                    <a:bodyPr/>
                    <a:lstStyle/>
                    <a:p>
                      <a:pPr marL="122555" marR="0" lvl="0" indent="-122555" algn="ctr" defTabSz="457200" rtl="0" eaLnBrk="1" fontAlgn="auto" latinLnBrk="0" hangingPunct="1">
                        <a:lnSpc>
                          <a:spcPct val="105000"/>
                        </a:lnSpc>
                        <a:spcBef>
                          <a:spcPts val="200"/>
                        </a:spcBef>
                        <a:spcAft>
                          <a:spcPts val="200"/>
                        </a:spcAft>
                        <a:buClrTx/>
                        <a:buSzTx/>
                        <a:buFontTx/>
                        <a:buNone/>
                        <a:tabLst>
                          <a:tab pos="2700020" algn="ctr"/>
                          <a:tab pos="5400040" algn="r"/>
                        </a:tabLst>
                        <a:defRPr/>
                      </a:pPr>
                      <a:endParaRPr kumimoji="0" lang="es-ES" sz="1050" b="1" i="0" u="none" strike="noStrike" kern="1200" cap="none" spc="0" normalizeH="0" baseline="0" noProof="0" dirty="0">
                        <a:ln>
                          <a:noFill/>
                        </a:ln>
                        <a:solidFill>
                          <a:srgbClr val="000000"/>
                        </a:solidFill>
                        <a:effectLst/>
                        <a:uLnTx/>
                        <a:uFillTx/>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lvl="0" indent="0" algn="just" defTabSz="457200" rtl="0" eaLnBrk="1" latinLnBrk="0" hangingPunct="1">
                        <a:lnSpc>
                          <a:spcPct val="105000"/>
                        </a:lnSpc>
                        <a:spcBef>
                          <a:spcPts val="200"/>
                        </a:spcBef>
                        <a:spcAft>
                          <a:spcPts val="200"/>
                        </a:spcAft>
                        <a:buFont typeface="+mj-lt"/>
                        <a:buNone/>
                        <a:tabLst>
                          <a:tab pos="212725" algn="l"/>
                        </a:tabLst>
                      </a:pPr>
                      <a:endParaRPr lang="es-ES" sz="1200" b="0" kern="1200" dirty="0">
                        <a:solidFill>
                          <a:schemeClr val="tx1"/>
                        </a:solidFill>
                        <a:effectLst/>
                        <a:latin typeface="Calibri"/>
                        <a:ea typeface="Times New Roman"/>
                        <a:cs typeface="Calibri"/>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300" noProof="0" dirty="0">
                        <a:effectLst/>
                        <a:latin typeface="Calibri"/>
                        <a:ea typeface="Calibri"/>
                        <a:cs typeface="Times New Roman"/>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71755" lvl="0" indent="0" algn="just" defTabSz="457200" rtl="0" eaLnBrk="1" latinLnBrk="0" hangingPunct="1">
                        <a:lnSpc>
                          <a:spcPct val="105000"/>
                        </a:lnSpc>
                        <a:spcBef>
                          <a:spcPts val="200"/>
                        </a:spcBef>
                        <a:spcAft>
                          <a:spcPts val="200"/>
                        </a:spcAft>
                        <a:buFont typeface="+mj-lt"/>
                        <a:buNone/>
                        <a:tabLst>
                          <a:tab pos="212725" algn="l"/>
                        </a:tabLst>
                      </a:pPr>
                      <a:endParaRPr lang="ca-ES" sz="1200" b="0" kern="1200" noProof="0" dirty="0">
                        <a:solidFill>
                          <a:schemeClr val="tx1"/>
                        </a:solidFill>
                        <a:effectLst/>
                        <a:latin typeface="Calibri"/>
                        <a:ea typeface="Times New Roman"/>
                        <a:cs typeface="Calibri"/>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32000">
                          <a:schemeClr val="accent6">
                            <a:lumMod val="5000"/>
                            <a:lumOff val="95000"/>
                          </a:schemeClr>
                        </a:gs>
                        <a:gs pos="74000">
                          <a:schemeClr val="accent6">
                            <a:lumMod val="45000"/>
                            <a:lumOff val="55000"/>
                          </a:schemeClr>
                        </a:gs>
                        <a:gs pos="90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3507724966"/>
                  </a:ext>
                </a:extLst>
              </a:tr>
            </a:tbl>
          </a:graphicData>
        </a:graphic>
      </p:graphicFrame>
    </p:spTree>
    <p:extLst>
      <p:ext uri="{BB962C8B-B14F-4D97-AF65-F5344CB8AC3E}">
        <p14:creationId xmlns:p14="http://schemas.microsoft.com/office/powerpoint/2010/main" val="306175116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E45B4CD1-D916-CDBA-E546-821063FAE0DA}"/>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F09A4011-5171-253D-0C33-0BB716B6159F}"/>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4. Indicadors d’avaluació</a:t>
            </a:r>
          </a:p>
        </p:txBody>
      </p:sp>
      <p:sp>
        <p:nvSpPr>
          <p:cNvPr id="4" name="1 Marcador de contenido">
            <a:extLst>
              <a:ext uri="{FF2B5EF4-FFF2-40B4-BE49-F238E27FC236}">
                <a16:creationId xmlns:a16="http://schemas.microsoft.com/office/drawing/2014/main" id="{797E0FE6-D69F-700C-DC16-A37FC83372B3}"/>
              </a:ext>
            </a:extLst>
          </p:cNvPr>
          <p:cNvSpPr txBox="1">
            <a:spLocks/>
          </p:cNvSpPr>
          <p:nvPr/>
        </p:nvSpPr>
        <p:spPr bwMode="auto">
          <a:xfrm>
            <a:off x="235024" y="1196752"/>
            <a:ext cx="8729464" cy="5112568"/>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marR="0" lvl="0" indent="0" algn="l" defTabSz="457200" rtl="0" eaLnBrk="1" fontAlgn="base" latinLnBrk="0" hangingPunct="1">
              <a:lnSpc>
                <a:spcPct val="100000"/>
              </a:lnSpc>
              <a:spcBef>
                <a:spcPts val="0"/>
              </a:spcBef>
              <a:spcAft>
                <a:spcPct val="0"/>
              </a:spcAft>
              <a:buClrTx/>
              <a:buSzTx/>
              <a:buNone/>
              <a:tabLst/>
              <a:defRPr/>
            </a:pPr>
            <a:endPar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endParaRPr>
          </a:p>
          <a:p>
            <a:pPr marL="514350" marR="0" lvl="0" indent="-514350" algn="l" defTabSz="457200" rtl="0" eaLnBrk="1" fontAlgn="base" latinLnBrk="0" hangingPunct="1">
              <a:lnSpc>
                <a:spcPct val="100000"/>
              </a:lnSpc>
              <a:spcBef>
                <a:spcPts val="0"/>
              </a:spcBef>
              <a:spcAft>
                <a:spcPct val="0"/>
              </a:spcAft>
              <a:buClrTx/>
              <a:buSzTx/>
              <a:buFont typeface="+mj-lt"/>
              <a:buAutoNum type="arabicPeriod" startAt="2"/>
              <a:tabLst/>
              <a:defRPr/>
            </a:pPr>
            <a:r>
              <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rPr>
              <a:t>Autoavaluació del professor o professora:</a:t>
            </a:r>
          </a:p>
          <a:p>
            <a:pPr marL="0" marR="0" lvl="0" indent="0" algn="l" defTabSz="457200" rtl="0" eaLnBrk="1" fontAlgn="base" latinLnBrk="0" hangingPunct="1">
              <a:lnSpc>
                <a:spcPct val="100000"/>
              </a:lnSpc>
              <a:spcBef>
                <a:spcPts val="0"/>
              </a:spcBef>
              <a:spcAft>
                <a:spcPct val="0"/>
              </a:spcAft>
              <a:buClrTx/>
              <a:buSzTx/>
              <a:buNone/>
              <a:tabLst/>
              <a:defRPr/>
            </a:pPr>
            <a:endPar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endParaRP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ＭＳ Ｐゴシック" charset="0"/>
              </a:rPr>
              <a:t>aportació d’informació sobre la planificació, el desenvolupament, els resultats de l’activitat docent i, si escau</a:t>
            </a: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el pla personalitzat de millora docent.</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endParaRPr lang="ca-ES" kern="0" dirty="0">
              <a:solidFill>
                <a:srgbClr val="000000"/>
              </a:solidFill>
              <a:latin typeface="Calibri" panose="020F0502020204030204" pitchFamily="34" charset="0"/>
            </a:endParaRPr>
          </a:p>
          <a:p>
            <a:pPr marL="457200" marR="0" lvl="1" indent="0" algn="l" defTabSz="457200" rtl="0" eaLnBrk="1" fontAlgn="base" latinLnBrk="0" hangingPunct="1">
              <a:lnSpc>
                <a:spcPct val="100000"/>
              </a:lnSpc>
              <a:spcBef>
                <a:spcPts val="0"/>
              </a:spcBef>
              <a:spcAft>
                <a:spcPct val="0"/>
              </a:spcAft>
              <a:buClrTx/>
              <a:buSzTx/>
              <a:buNone/>
              <a:tabLst/>
              <a:defRPr/>
            </a:pPr>
            <a:r>
              <a:rPr kumimoji="0" lang="ca-ES"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Pla personalitzat de millora: només per a persones que van rebre una avaluació desfavorable en el darrer tram sol·licitat.</a:t>
            </a:r>
          </a:p>
        </p:txBody>
      </p:sp>
    </p:spTree>
    <p:extLst>
      <p:ext uri="{BB962C8B-B14F-4D97-AF65-F5344CB8AC3E}">
        <p14:creationId xmlns:p14="http://schemas.microsoft.com/office/powerpoint/2010/main" val="147827962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3" name="Diagrama 2"/>
          <p:cNvGraphicFramePr/>
          <p:nvPr>
            <p:extLst>
              <p:ext uri="{D42A27DB-BD31-4B8C-83A1-F6EECF244321}">
                <p14:modId xmlns:p14="http://schemas.microsoft.com/office/powerpoint/2010/main" val="2447200748"/>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5 Tabla">
            <a:extLst>
              <a:ext uri="{FF2B5EF4-FFF2-40B4-BE49-F238E27FC236}">
                <a16:creationId xmlns:a16="http://schemas.microsoft.com/office/drawing/2014/main" id="{054C4703-1F07-FF3C-DE9A-16EFA3CA7AFB}"/>
              </a:ext>
            </a:extLst>
          </p:cNvPr>
          <p:cNvGraphicFramePr>
            <a:graphicFrameLocks noGrp="1"/>
          </p:cNvGraphicFramePr>
          <p:nvPr>
            <p:extLst>
              <p:ext uri="{D42A27DB-BD31-4B8C-83A1-F6EECF244321}">
                <p14:modId xmlns:p14="http://schemas.microsoft.com/office/powerpoint/2010/main" val="2897917466"/>
              </p:ext>
            </p:extLst>
          </p:nvPr>
        </p:nvGraphicFramePr>
        <p:xfrm>
          <a:off x="179512" y="1772816"/>
          <a:ext cx="8784977" cy="4536504"/>
        </p:xfrm>
        <a:graphic>
          <a:graphicData uri="http://schemas.openxmlformats.org/drawingml/2006/table">
            <a:tbl>
              <a:tblPr firstRow="1" firstCol="1" bandRow="1">
                <a:effectLst>
                  <a:innerShdw blurRad="63500" dist="50800" dir="5400000">
                    <a:prstClr val="black">
                      <a:alpha val="50000"/>
                    </a:prstClr>
                  </a:innerShdw>
                </a:effectLst>
              </a:tblPr>
              <a:tblGrid>
                <a:gridCol w="2087301">
                  <a:extLst>
                    <a:ext uri="{9D8B030D-6E8A-4147-A177-3AD203B41FA5}">
                      <a16:colId xmlns:a16="http://schemas.microsoft.com/office/drawing/2014/main" val="20000"/>
                    </a:ext>
                  </a:extLst>
                </a:gridCol>
                <a:gridCol w="1987223">
                  <a:extLst>
                    <a:ext uri="{9D8B030D-6E8A-4147-A177-3AD203B41FA5}">
                      <a16:colId xmlns:a16="http://schemas.microsoft.com/office/drawing/2014/main" val="20001"/>
                    </a:ext>
                  </a:extLst>
                </a:gridCol>
                <a:gridCol w="2355227">
                  <a:extLst>
                    <a:ext uri="{9D8B030D-6E8A-4147-A177-3AD203B41FA5}">
                      <a16:colId xmlns:a16="http://schemas.microsoft.com/office/drawing/2014/main" val="20002"/>
                    </a:ext>
                  </a:extLst>
                </a:gridCol>
                <a:gridCol w="2355226">
                  <a:extLst>
                    <a:ext uri="{9D8B030D-6E8A-4147-A177-3AD203B41FA5}">
                      <a16:colId xmlns:a16="http://schemas.microsoft.com/office/drawing/2014/main" val="20003"/>
                    </a:ext>
                  </a:extLst>
                </a:gridCol>
              </a:tblGrid>
              <a:tr h="359632">
                <a:tc>
                  <a:txBody>
                    <a:bodyPr/>
                    <a:lstStyle/>
                    <a:p>
                      <a:pPr algn="ctr">
                        <a:lnSpc>
                          <a:spcPct val="105000"/>
                        </a:lnSpc>
                        <a:spcBef>
                          <a:spcPts val="200"/>
                        </a:spcBef>
                        <a:spcAft>
                          <a:spcPts val="200"/>
                        </a:spcAft>
                        <a:tabLst>
                          <a:tab pos="2700020" algn="ctr"/>
                          <a:tab pos="5400040" algn="r"/>
                        </a:tabLst>
                      </a:pPr>
                      <a:r>
                        <a:rPr lang="ca-ES" sz="2000" b="1" dirty="0">
                          <a:solidFill>
                            <a:srgbClr val="FF0000"/>
                          </a:solidFill>
                          <a:effectLst/>
                          <a:latin typeface="Calibri"/>
                          <a:ea typeface="Times New Roman"/>
                          <a:cs typeface="Calibri"/>
                        </a:rPr>
                        <a:t>D</a:t>
                      </a:r>
                      <a:endParaRPr lang="es-ES" sz="2000" dirty="0">
                        <a:solidFill>
                          <a:srgbClr val="FF000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50"/>
                          </a:solidFill>
                          <a:effectLst/>
                          <a:latin typeface="Calibri"/>
                          <a:ea typeface="Times New Roman"/>
                          <a:cs typeface="Calibri"/>
                        </a:rPr>
                        <a:t>C</a:t>
                      </a:r>
                      <a:endParaRPr lang="es-ES" sz="2000" dirty="0">
                        <a:solidFill>
                          <a:srgbClr val="00B05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7A7"/>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F0"/>
                          </a:solidFill>
                          <a:effectLst/>
                          <a:latin typeface="Calibri"/>
                          <a:ea typeface="Times New Roman"/>
                          <a:cs typeface="Calibri"/>
                        </a:rPr>
                        <a:t>B</a:t>
                      </a:r>
                      <a:endParaRPr lang="es-ES" sz="2000" dirty="0">
                        <a:solidFill>
                          <a:srgbClr val="00B0F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70C0"/>
                          </a:solidFill>
                          <a:effectLst/>
                          <a:latin typeface="Calibri"/>
                          <a:ea typeface="Times New Roman"/>
                          <a:cs typeface="Calibri"/>
                        </a:rPr>
                        <a:t>A</a:t>
                      </a:r>
                      <a:endParaRPr lang="es-ES" sz="2000" dirty="0">
                        <a:solidFill>
                          <a:srgbClr val="0070C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176872">
                <a:tc>
                  <a:txBody>
                    <a:bodyPr/>
                    <a:lstStyle/>
                    <a:p>
                      <a:pPr marL="0" lvl="0" indent="0">
                        <a:lnSpc>
                          <a:spcPct val="105000"/>
                        </a:lnSpc>
                        <a:spcAft>
                          <a:spcPts val="600"/>
                        </a:spcAft>
                        <a:buFont typeface="+mj-lt"/>
                        <a:buNone/>
                        <a:tabLst>
                          <a:tab pos="288290" algn="l"/>
                        </a:tabLst>
                      </a:pPr>
                      <a:endParaRPr lang="ca-ES" sz="1600" dirty="0">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400" b="0" i="0" u="none" strike="noStrike" kern="1200" cap="none" spc="0" normalizeH="0" baseline="0" noProof="0" dirty="0">
                          <a:ln>
                            <a:noFill/>
                          </a:ln>
                          <a:solidFill>
                            <a:srgbClr val="000000"/>
                          </a:solidFill>
                          <a:effectLst/>
                          <a:uLnTx/>
                          <a:uFillTx/>
                          <a:latin typeface="Calibri"/>
                          <a:ea typeface="Times New Roman"/>
                          <a:cs typeface="Calibri"/>
                        </a:rPr>
                        <a:t>L’informe d’autoavaluació es  limita a descriure les assignatures o  mòduls impartits, sense reflexionar </a:t>
                      </a:r>
                      <a:r>
                        <a:rPr kumimoji="0" lang="ca-ES" sz="1400" b="1" i="0" u="none" strike="noStrike" kern="1200" cap="none" spc="0" normalizeH="0" baseline="0" noProof="0" dirty="0" err="1">
                          <a:ln>
                            <a:noFill/>
                          </a:ln>
                          <a:solidFill>
                            <a:srgbClr val="000000"/>
                          </a:solidFill>
                          <a:effectLst/>
                          <a:uLnTx/>
                          <a:uFillTx/>
                          <a:latin typeface="Calibri"/>
                          <a:ea typeface="Times New Roman"/>
                          <a:cs typeface="Calibri"/>
                        </a:rPr>
                        <a:t>argumentadament</a:t>
                      </a:r>
                      <a:r>
                        <a:rPr kumimoji="0" lang="ca-ES" sz="1400" b="0" i="0" u="none" strike="noStrike" kern="1200" cap="none" spc="0" normalizeH="0" baseline="0" noProof="0" dirty="0">
                          <a:ln>
                            <a:noFill/>
                          </a:ln>
                          <a:solidFill>
                            <a:srgbClr val="000000"/>
                          </a:solidFill>
                          <a:effectLst/>
                          <a:uLnTx/>
                          <a:uFillTx/>
                          <a:latin typeface="Calibri"/>
                          <a:ea typeface="Times New Roman"/>
                          <a:cs typeface="Calibri"/>
                        </a:rPr>
                        <a:t> sobre la planificació, el desenvolupament i  els resultats.</a:t>
                      </a:r>
                      <a:endParaRPr kumimoji="0" lang="es-ES" sz="1400" b="0" i="0" u="none" strike="noStrike" kern="1200" cap="none" spc="0" normalizeH="0" baseline="0" noProof="0" dirty="0">
                        <a:ln>
                          <a:noFill/>
                        </a:ln>
                        <a:solidFill>
                          <a:srgbClr val="000000"/>
                        </a:solidFill>
                        <a:effectLst/>
                        <a:uLnTx/>
                        <a:uFillTx/>
                        <a:latin typeface="Calibri"/>
                        <a:ea typeface="Times New Roman"/>
                        <a:cs typeface="Calibri"/>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nSpc>
                          <a:spcPct val="105000"/>
                        </a:lnSpc>
                        <a:spcAft>
                          <a:spcPts val="600"/>
                        </a:spcAft>
                        <a:buFont typeface="+mj-lt"/>
                        <a:buNone/>
                        <a:tabLst>
                          <a:tab pos="224155" algn="l"/>
                        </a:tabLst>
                      </a:pPr>
                      <a:endParaRPr lang="ca-ES" sz="1600" dirty="0">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600" b="1" i="0" u="none" strike="noStrike" kern="1200" cap="none" spc="0" normalizeH="0" baseline="0" noProof="0" dirty="0">
                          <a:ln>
                            <a:noFill/>
                          </a:ln>
                          <a:solidFill>
                            <a:srgbClr val="000000"/>
                          </a:solidFill>
                          <a:effectLst/>
                          <a:uLnTx/>
                          <a:uFillTx/>
                          <a:latin typeface="Calibri"/>
                          <a:ea typeface="Times New Roman"/>
                          <a:cs typeface="Calibri"/>
                        </a:rPr>
                        <a:t>C.1 </a:t>
                      </a:r>
                      <a:r>
                        <a:rPr kumimoji="0" lang="ca-ES" sz="1400" b="0" i="0" u="none" strike="noStrike" kern="1200" cap="none" spc="0" normalizeH="0" baseline="0" noProof="0" dirty="0">
                          <a:ln>
                            <a:noFill/>
                          </a:ln>
                          <a:solidFill>
                            <a:srgbClr val="000000"/>
                          </a:solidFill>
                          <a:effectLst/>
                          <a:uLnTx/>
                          <a:uFillTx/>
                          <a:latin typeface="Calibri"/>
                          <a:ea typeface="Times New Roman"/>
                          <a:cs typeface="Calibri"/>
                        </a:rPr>
                        <a:t>El professor reflexiona sobre un conjunt  representatiu de les assignatures o mòduls impartits</a:t>
                      </a:r>
                    </a:p>
                    <a:p>
                      <a:pPr marL="914400" marR="0" lvl="2" indent="0" algn="l" defTabSz="457200" rtl="0" eaLnBrk="1" fontAlgn="auto" latinLnBrk="0" hangingPunct="1">
                        <a:lnSpc>
                          <a:spcPct val="105000"/>
                        </a:lnSpc>
                        <a:spcBef>
                          <a:spcPts val="0"/>
                        </a:spcBef>
                        <a:spcAft>
                          <a:spcPts val="600"/>
                        </a:spcAft>
                        <a:buClrTx/>
                        <a:buSzTx/>
                        <a:buFont typeface="+mj-lt"/>
                        <a:buNone/>
                        <a:tabLst>
                          <a:tab pos="201295" algn="l"/>
                        </a:tabLst>
                        <a:defRPr/>
                      </a:pPr>
                      <a:r>
                        <a:rPr kumimoji="0" lang="ca-ES" sz="1600" b="0" i="0" u="none" strike="noStrike" kern="1200" cap="none" spc="0" normalizeH="0" baseline="0" noProof="0" dirty="0">
                          <a:ln>
                            <a:noFill/>
                          </a:ln>
                          <a:solidFill>
                            <a:srgbClr val="000000"/>
                          </a:solidFill>
                          <a:effectLst/>
                          <a:uLnTx/>
                          <a:uFillTx/>
                          <a:latin typeface="Calibri"/>
                          <a:ea typeface="Times New Roman"/>
                          <a:cs typeface="Calibri"/>
                        </a:rPr>
                        <a:t>i</a:t>
                      </a: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600" b="1" i="0" u="none" strike="noStrike" kern="1200" cap="none" spc="0" normalizeH="0" baseline="0" noProof="0" dirty="0">
                          <a:ln>
                            <a:noFill/>
                          </a:ln>
                          <a:solidFill>
                            <a:srgbClr val="000000"/>
                          </a:solidFill>
                          <a:effectLst/>
                          <a:uLnTx/>
                          <a:uFillTx/>
                          <a:latin typeface="Calibri"/>
                          <a:ea typeface="Times New Roman"/>
                          <a:cs typeface="Calibri"/>
                        </a:rPr>
                        <a:t>C.2</a:t>
                      </a:r>
                      <a:r>
                        <a:rPr kumimoji="0" lang="ca-ES" sz="1600" b="0" i="0" u="none" strike="noStrike" kern="1200" cap="none" spc="0" normalizeH="0" baseline="0" noProof="0" dirty="0">
                          <a:ln>
                            <a:noFill/>
                          </a:ln>
                          <a:solidFill>
                            <a:srgbClr val="000000"/>
                          </a:solidFill>
                          <a:effectLst/>
                          <a:uLnTx/>
                          <a:uFillTx/>
                          <a:latin typeface="Calibri"/>
                          <a:ea typeface="Times New Roman"/>
                          <a:cs typeface="Calibri"/>
                        </a:rPr>
                        <a:t> </a:t>
                      </a:r>
                      <a:r>
                        <a:rPr kumimoji="0" lang="ca-ES" sz="1400" b="0" i="0" u="none" strike="noStrike" kern="1200" cap="none" spc="0" normalizeH="0" baseline="0" noProof="0" dirty="0">
                          <a:ln>
                            <a:noFill/>
                          </a:ln>
                          <a:solidFill>
                            <a:srgbClr val="000000"/>
                          </a:solidFill>
                          <a:effectLst/>
                          <a:uLnTx/>
                          <a:uFillTx/>
                          <a:latin typeface="Calibri"/>
                          <a:ea typeface="Times New Roman"/>
                          <a:cs typeface="Calibri"/>
                        </a:rPr>
                        <a:t>Per a cada assignatura  o mòdul la reflexió cobreix, de manera adequada a  parer de la comissió  avaluadora, els punts pautats en l’apartat 7.12 de la Guia.</a:t>
                      </a:r>
                      <a:endParaRPr kumimoji="0" lang="es-ES" sz="1400" b="0" i="0" u="none" strike="noStrike" kern="1200" cap="none" spc="0" normalizeH="0" baseline="0" noProof="0" dirty="0">
                        <a:ln>
                          <a:noFill/>
                        </a:ln>
                        <a:solidFill>
                          <a:srgbClr val="000000"/>
                        </a:solidFill>
                        <a:effectLst/>
                        <a:uLnTx/>
                        <a:uFillTx/>
                        <a:latin typeface="Calibri"/>
                        <a:ea typeface="Times New Roman"/>
                        <a:cs typeface="Calibri"/>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endParaRPr kumimoji="0" lang="ca-ES" sz="1600" b="1" i="0" u="none" strike="noStrike" kern="1200" cap="none" spc="0" normalizeH="0" baseline="0" noProof="0" dirty="0">
                        <a:ln>
                          <a:noFill/>
                        </a:ln>
                        <a:solidFill>
                          <a:srgbClr val="000000"/>
                        </a:solidFill>
                        <a:effectLst/>
                        <a:uLnTx/>
                        <a:uFillTx/>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600" b="1" i="0" u="none" strike="noStrike" kern="1200" cap="none" spc="0" normalizeH="0" baseline="0" noProof="0" dirty="0">
                          <a:ln>
                            <a:noFill/>
                          </a:ln>
                          <a:solidFill>
                            <a:srgbClr val="000000"/>
                          </a:solidFill>
                          <a:effectLst/>
                          <a:uLnTx/>
                          <a:uFillTx/>
                          <a:latin typeface="Calibri"/>
                          <a:ea typeface="Times New Roman"/>
                          <a:cs typeface="Calibri"/>
                        </a:rPr>
                        <a:t>B.1</a:t>
                      </a:r>
                      <a:r>
                        <a:rPr kumimoji="0" lang="ca-ES" sz="1600" b="0" i="0" u="none" strike="noStrike" kern="1200" cap="none" spc="0" normalizeH="0" baseline="0" noProof="0" dirty="0">
                          <a:ln>
                            <a:noFill/>
                          </a:ln>
                          <a:solidFill>
                            <a:srgbClr val="000000"/>
                          </a:solidFill>
                          <a:effectLst/>
                          <a:uLnTx/>
                          <a:uFillTx/>
                          <a:latin typeface="Calibri"/>
                          <a:ea typeface="Times New Roman"/>
                          <a:cs typeface="Calibri"/>
                        </a:rPr>
                        <a:t> </a:t>
                      </a:r>
                      <a:r>
                        <a:rPr kumimoji="0" lang="ca-ES" sz="1400" b="0" i="0" u="none" strike="noStrike" kern="1200" cap="none" spc="0" normalizeH="0" baseline="0" noProof="0" dirty="0">
                          <a:ln>
                            <a:noFill/>
                          </a:ln>
                          <a:solidFill>
                            <a:srgbClr val="000000"/>
                          </a:solidFill>
                          <a:effectLst/>
                          <a:uLnTx/>
                          <a:uFillTx/>
                          <a:latin typeface="Calibri"/>
                          <a:ea typeface="Times New Roman"/>
                          <a:cs typeface="Calibri"/>
                        </a:rPr>
                        <a:t>Compleix C</a:t>
                      </a:r>
                    </a:p>
                    <a:p>
                      <a:pPr marL="914400" marR="0" lvl="2" indent="0" algn="l" defTabSz="457200" rtl="0" eaLnBrk="1" fontAlgn="auto" latinLnBrk="0" hangingPunct="1">
                        <a:lnSpc>
                          <a:spcPct val="105000"/>
                        </a:lnSpc>
                        <a:spcBef>
                          <a:spcPts val="0"/>
                        </a:spcBef>
                        <a:spcAft>
                          <a:spcPts val="600"/>
                        </a:spcAft>
                        <a:buClrTx/>
                        <a:buSzTx/>
                        <a:buFont typeface="+mj-lt"/>
                        <a:buNone/>
                        <a:tabLst>
                          <a:tab pos="224155" algn="l"/>
                        </a:tabLst>
                        <a:defRPr/>
                      </a:pPr>
                      <a:r>
                        <a:rPr kumimoji="0" lang="ca-ES" sz="1600" b="0" i="0" u="none" strike="noStrike" kern="1200" cap="none" spc="0" normalizeH="0" baseline="0" noProof="0" dirty="0">
                          <a:ln>
                            <a:noFill/>
                          </a:ln>
                          <a:solidFill>
                            <a:srgbClr val="000000"/>
                          </a:solidFill>
                          <a:effectLst/>
                          <a:uLnTx/>
                          <a:uFillTx/>
                          <a:latin typeface="Calibri"/>
                          <a:ea typeface="Times New Roman"/>
                          <a:cs typeface="Calibri"/>
                        </a:rPr>
                        <a:t>i</a:t>
                      </a: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600" b="1" i="0" u="none" strike="noStrike" kern="1200" cap="none" spc="0" normalizeH="0" baseline="0" noProof="0" dirty="0">
                          <a:ln>
                            <a:noFill/>
                          </a:ln>
                          <a:solidFill>
                            <a:srgbClr val="000000"/>
                          </a:solidFill>
                          <a:effectLst/>
                          <a:uLnTx/>
                          <a:uFillTx/>
                          <a:latin typeface="Calibri"/>
                          <a:ea typeface="Times New Roman"/>
                          <a:cs typeface="Calibri"/>
                        </a:rPr>
                        <a:t>B.2</a:t>
                      </a:r>
                      <a:r>
                        <a:rPr kumimoji="0" lang="ca-ES" sz="1600" b="0" i="0" u="none" strike="noStrike" kern="1200" cap="none" spc="0" normalizeH="0" baseline="0" noProof="0" dirty="0">
                          <a:ln>
                            <a:noFill/>
                          </a:ln>
                          <a:solidFill>
                            <a:srgbClr val="000000"/>
                          </a:solidFill>
                          <a:effectLst/>
                          <a:uLnTx/>
                          <a:uFillTx/>
                          <a:latin typeface="Calibri"/>
                          <a:ea typeface="Times New Roman"/>
                          <a:cs typeface="Calibri"/>
                        </a:rPr>
                        <a:t> </a:t>
                      </a:r>
                      <a:r>
                        <a:rPr kumimoji="0" lang="ca-ES" sz="1400" b="0" i="0" u="none" strike="noStrike" kern="1200" cap="none" spc="0" normalizeH="0" baseline="0" noProof="0" dirty="0">
                          <a:ln>
                            <a:noFill/>
                          </a:ln>
                          <a:solidFill>
                            <a:srgbClr val="000000"/>
                          </a:solidFill>
                          <a:effectLst/>
                          <a:uLnTx/>
                          <a:uFillTx/>
                          <a:latin typeface="Calibri"/>
                          <a:ea typeface="Times New Roman"/>
                          <a:cs typeface="Calibri"/>
                        </a:rPr>
                        <a:t>El professor analitza la planificació, el desenvolupament i els resultats de les assignatures/mòduls i  hi proposa accions de millora.</a:t>
                      </a:r>
                      <a:endParaRPr kumimoji="0" lang="es-ES" sz="1400" b="0" i="0" u="none" strike="noStrike" kern="1200" cap="none" spc="0" normalizeH="0" baseline="0" noProof="0" dirty="0">
                        <a:ln>
                          <a:noFill/>
                        </a:ln>
                        <a:solidFill>
                          <a:srgbClr val="000000"/>
                        </a:solidFill>
                        <a:effectLst/>
                        <a:uLnTx/>
                        <a:uFillTx/>
                        <a:latin typeface="Calibri"/>
                        <a:ea typeface="Times New Roman"/>
                        <a:cs typeface="Calibri"/>
                      </a:endParaRPr>
                    </a:p>
                    <a:p>
                      <a:pPr marL="0" lvl="0" indent="0">
                        <a:lnSpc>
                          <a:spcPct val="105000"/>
                        </a:lnSpc>
                        <a:spcAft>
                          <a:spcPts val="600"/>
                        </a:spcAft>
                        <a:buFont typeface="+mj-lt"/>
                        <a:buNone/>
                        <a:tabLst>
                          <a:tab pos="201295" algn="l"/>
                        </a:tabLst>
                      </a:pPr>
                      <a:endParaRPr lang="es-ES" sz="1400" kern="1200" dirty="0">
                        <a:solidFill>
                          <a:schemeClr val="tx1"/>
                        </a:solidFill>
                        <a:effectLst/>
                        <a:latin typeface="Calibri"/>
                        <a:ea typeface="Times New Roman"/>
                        <a:cs typeface="Calibri"/>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nSpc>
                          <a:spcPct val="105000"/>
                        </a:lnSpc>
                        <a:spcAft>
                          <a:spcPts val="600"/>
                        </a:spcAft>
                        <a:buFont typeface="+mj-lt"/>
                        <a:buNone/>
                        <a:tabLst>
                          <a:tab pos="288290" algn="l"/>
                        </a:tabLst>
                      </a:pPr>
                      <a:endParaRPr lang="ca-ES" sz="1600" b="1" dirty="0">
                        <a:effectLst/>
                        <a:latin typeface="Calibri"/>
                        <a:ea typeface="Times New Roman"/>
                        <a:cs typeface="Calibri"/>
                      </a:endParaRPr>
                    </a:p>
                    <a:p>
                      <a:pPr marL="0" lvl="0" indent="0">
                        <a:lnSpc>
                          <a:spcPct val="105000"/>
                        </a:lnSpc>
                        <a:spcAft>
                          <a:spcPts val="600"/>
                        </a:spcAft>
                        <a:buFont typeface="+mj-lt"/>
                        <a:buNone/>
                        <a:tabLst>
                          <a:tab pos="288290" algn="l"/>
                        </a:tabLst>
                      </a:pPr>
                      <a:r>
                        <a:rPr lang="ca-ES" sz="1600" b="1" dirty="0">
                          <a:effectLst/>
                          <a:latin typeface="Calibri"/>
                          <a:ea typeface="Times New Roman"/>
                          <a:cs typeface="Calibri"/>
                        </a:rPr>
                        <a:t>A.1</a:t>
                      </a:r>
                      <a:r>
                        <a:rPr lang="ca-ES" sz="1600" dirty="0">
                          <a:effectLst/>
                          <a:latin typeface="Calibri"/>
                          <a:ea typeface="Times New Roman"/>
                          <a:cs typeface="Calibri"/>
                        </a:rPr>
                        <a:t> </a:t>
                      </a:r>
                      <a:r>
                        <a:rPr lang="ca-ES" sz="1400" dirty="0">
                          <a:effectLst/>
                          <a:latin typeface="Calibri"/>
                          <a:ea typeface="Times New Roman"/>
                          <a:cs typeface="Calibri"/>
                        </a:rPr>
                        <a:t>Compleix el criteri B</a:t>
                      </a:r>
                    </a:p>
                    <a:p>
                      <a:pPr marL="914400" lvl="2" indent="0">
                        <a:lnSpc>
                          <a:spcPct val="105000"/>
                        </a:lnSpc>
                        <a:spcAft>
                          <a:spcPts val="600"/>
                        </a:spcAft>
                        <a:buFont typeface="+mj-lt"/>
                        <a:buNone/>
                        <a:tabLst>
                          <a:tab pos="288290" algn="l"/>
                        </a:tabLst>
                      </a:pPr>
                      <a:r>
                        <a:rPr lang="ca-ES" sz="1600" dirty="0">
                          <a:effectLst/>
                          <a:latin typeface="Calibri"/>
                          <a:ea typeface="Times New Roman"/>
                          <a:cs typeface="Calibri"/>
                        </a:rPr>
                        <a:t>i</a:t>
                      </a:r>
                    </a:p>
                    <a:p>
                      <a:pPr marL="0" lvl="0" indent="0">
                        <a:lnSpc>
                          <a:spcPct val="105000"/>
                        </a:lnSpc>
                        <a:spcAft>
                          <a:spcPts val="600"/>
                        </a:spcAft>
                        <a:buFont typeface="+mj-lt"/>
                        <a:buNone/>
                        <a:tabLst>
                          <a:tab pos="288290" algn="l"/>
                        </a:tabLst>
                      </a:pPr>
                      <a:r>
                        <a:rPr lang="ca-ES" sz="1600" b="1" dirty="0">
                          <a:effectLst/>
                          <a:latin typeface="Calibri"/>
                          <a:ea typeface="Times New Roman"/>
                          <a:cs typeface="Calibri"/>
                        </a:rPr>
                        <a:t>A.2</a:t>
                      </a:r>
                      <a:r>
                        <a:rPr lang="ca-ES" sz="1600" dirty="0">
                          <a:effectLst/>
                          <a:latin typeface="Calibri"/>
                          <a:ea typeface="Times New Roman"/>
                          <a:cs typeface="Calibri"/>
                        </a:rPr>
                        <a:t> </a:t>
                      </a:r>
                      <a:r>
                        <a:rPr lang="ca-ES" sz="1400" dirty="0">
                          <a:effectLst/>
                          <a:latin typeface="Calibri"/>
                          <a:ea typeface="Times New Roman"/>
                          <a:cs typeface="Calibri"/>
                        </a:rPr>
                        <a:t>A parer de la comissió</a:t>
                      </a:r>
                      <a:r>
                        <a:rPr lang="ca-ES" sz="1400" baseline="0" dirty="0">
                          <a:effectLst/>
                          <a:latin typeface="Calibri"/>
                          <a:ea typeface="Times New Roman"/>
                          <a:cs typeface="Calibri"/>
                        </a:rPr>
                        <a:t> </a:t>
                      </a:r>
                      <a:r>
                        <a:rPr lang="ca-ES" sz="1400" dirty="0">
                          <a:effectLst/>
                          <a:latin typeface="Calibri"/>
                          <a:ea typeface="Times New Roman"/>
                          <a:cs typeface="Calibri"/>
                        </a:rPr>
                        <a:t>avaluadora,  el professor fa una anàlisi i una reflexió completes i molt  destacades de la seva tasca docent.</a:t>
                      </a:r>
                      <a:endParaRPr lang="es-ES" sz="1400" dirty="0">
                        <a:effectLst/>
                        <a:latin typeface="Calibri"/>
                        <a:ea typeface="Calibri"/>
                        <a:cs typeface="Times New Roman"/>
                      </a:endParaRPr>
                    </a:p>
                    <a:p>
                      <a:endParaRPr lang="ca-ES" sz="1600" kern="1200" dirty="0">
                        <a:solidFill>
                          <a:schemeClr val="tx1"/>
                        </a:solidFill>
                        <a:effectLst/>
                        <a:latin typeface="Calibri"/>
                        <a:ea typeface="Times New Roman"/>
                        <a:cs typeface="Calibri"/>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4524199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CBEAEFED-68AA-A5AB-6518-3B2AC35F2B7B}"/>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7FE58A8A-2977-46B5-169B-B75E8D62A09A}"/>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4. Indicadors d’avaluació</a:t>
            </a:r>
          </a:p>
        </p:txBody>
      </p:sp>
      <p:sp>
        <p:nvSpPr>
          <p:cNvPr id="4" name="1 Marcador de contenido">
            <a:extLst>
              <a:ext uri="{FF2B5EF4-FFF2-40B4-BE49-F238E27FC236}">
                <a16:creationId xmlns:a16="http://schemas.microsoft.com/office/drawing/2014/main" id="{F610E029-257F-6BF7-A04F-A67A67898F3C}"/>
              </a:ext>
            </a:extLst>
          </p:cNvPr>
          <p:cNvSpPr txBox="1">
            <a:spLocks/>
          </p:cNvSpPr>
          <p:nvPr/>
        </p:nvSpPr>
        <p:spPr bwMode="auto">
          <a:xfrm>
            <a:off x="235024" y="1196752"/>
            <a:ext cx="8729464" cy="5112568"/>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marL="342900" marR="0" lvl="0" indent="-342900" algn="l" defTabSz="457200" rtl="0" eaLnBrk="1" fontAlgn="base" latinLnBrk="0" hangingPunct="1">
              <a:lnSpc>
                <a:spcPct val="100000"/>
              </a:lnSpc>
              <a:spcBef>
                <a:spcPts val="0"/>
              </a:spcBef>
              <a:spcAft>
                <a:spcPct val="0"/>
              </a:spcAft>
              <a:buClrTx/>
              <a:buSzTx/>
              <a:buFont typeface="+mj-lt"/>
              <a:buAutoNum type="arabicPeriod" startAt="3"/>
              <a:tabLst/>
              <a:defRPr/>
            </a:pPr>
            <a:r>
              <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rPr>
              <a:t>Desenvolupament professional: </a:t>
            </a:r>
          </a:p>
          <a:p>
            <a:pPr marL="0" marR="0" lvl="0" indent="0" algn="l" defTabSz="457200" rtl="0" eaLnBrk="1" fontAlgn="base" latinLnBrk="0" hangingPunct="1">
              <a:lnSpc>
                <a:spcPct val="100000"/>
              </a:lnSpc>
              <a:spcBef>
                <a:spcPts val="0"/>
              </a:spcBef>
              <a:spcAft>
                <a:spcPct val="0"/>
              </a:spcAft>
              <a:buClrTx/>
              <a:buSzTx/>
              <a:buNone/>
              <a:tabLst/>
              <a:defRPr/>
            </a:pPr>
            <a:endPar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endParaRP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mèrits de formació docent,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activitats d’innovació,</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tasques de gestió docent i de coordinació,</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reconeixement de la qualitat.</a:t>
            </a:r>
          </a:p>
        </p:txBody>
      </p:sp>
    </p:spTree>
    <p:extLst>
      <p:ext uri="{BB962C8B-B14F-4D97-AF65-F5344CB8AC3E}">
        <p14:creationId xmlns:p14="http://schemas.microsoft.com/office/powerpoint/2010/main" val="231781177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3" name="Diagrama 2"/>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tge 3">
            <a:extLst>
              <a:ext uri="{FF2B5EF4-FFF2-40B4-BE49-F238E27FC236}">
                <a16:creationId xmlns:a16="http://schemas.microsoft.com/office/drawing/2014/main" id="{A94745C1-419A-223E-9867-C56B72A3FA0E}"/>
              </a:ext>
            </a:extLst>
          </p:cNvPr>
          <p:cNvPicPr>
            <a:picLocks noChangeAspect="1"/>
          </p:cNvPicPr>
          <p:nvPr/>
        </p:nvPicPr>
        <p:blipFill>
          <a:blip r:embed="rId8"/>
          <a:stretch>
            <a:fillRect/>
          </a:stretch>
        </p:blipFill>
        <p:spPr>
          <a:xfrm>
            <a:off x="827584" y="1700808"/>
            <a:ext cx="7560840" cy="4533028"/>
          </a:xfrm>
          <a:prstGeom prst="rect">
            <a:avLst/>
          </a:prstGeom>
        </p:spPr>
      </p:pic>
    </p:spTree>
    <p:extLst>
      <p:ext uri="{BB962C8B-B14F-4D97-AF65-F5344CB8AC3E}">
        <p14:creationId xmlns:p14="http://schemas.microsoft.com/office/powerpoint/2010/main" val="199231535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3" name="Diagrama 2"/>
          <p:cNvGraphicFramePr/>
          <p:nvPr>
            <p:extLst>
              <p:ext uri="{D42A27DB-BD31-4B8C-83A1-F6EECF244321}">
                <p14:modId xmlns:p14="http://schemas.microsoft.com/office/powerpoint/2010/main" val="2617160853"/>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5 Tabla">
            <a:extLst>
              <a:ext uri="{FF2B5EF4-FFF2-40B4-BE49-F238E27FC236}">
                <a16:creationId xmlns:a16="http://schemas.microsoft.com/office/drawing/2014/main" id="{BA811AE0-D7A6-9B9C-2A35-79CDB348576D}"/>
              </a:ext>
            </a:extLst>
          </p:cNvPr>
          <p:cNvGraphicFramePr>
            <a:graphicFrameLocks noGrp="1"/>
          </p:cNvGraphicFramePr>
          <p:nvPr>
            <p:extLst>
              <p:ext uri="{D42A27DB-BD31-4B8C-83A1-F6EECF244321}">
                <p14:modId xmlns:p14="http://schemas.microsoft.com/office/powerpoint/2010/main" val="2339110675"/>
              </p:ext>
            </p:extLst>
          </p:nvPr>
        </p:nvGraphicFramePr>
        <p:xfrm>
          <a:off x="200072" y="2060848"/>
          <a:ext cx="8594855" cy="4207828"/>
        </p:xfrm>
        <a:graphic>
          <a:graphicData uri="http://schemas.openxmlformats.org/drawingml/2006/table">
            <a:tbl>
              <a:tblPr firstRow="1" firstCol="1" bandRow="1">
                <a:effectLst>
                  <a:innerShdw blurRad="63500" dist="50800" dir="5400000">
                    <a:prstClr val="black">
                      <a:alpha val="50000"/>
                    </a:prstClr>
                  </a:innerShdw>
                </a:effectLst>
              </a:tblPr>
              <a:tblGrid>
                <a:gridCol w="2042128">
                  <a:extLst>
                    <a:ext uri="{9D8B030D-6E8A-4147-A177-3AD203B41FA5}">
                      <a16:colId xmlns:a16="http://schemas.microsoft.com/office/drawing/2014/main" val="20000"/>
                    </a:ext>
                  </a:extLst>
                </a:gridCol>
                <a:gridCol w="2185784">
                  <a:extLst>
                    <a:ext uri="{9D8B030D-6E8A-4147-A177-3AD203B41FA5}">
                      <a16:colId xmlns:a16="http://schemas.microsoft.com/office/drawing/2014/main" val="20001"/>
                    </a:ext>
                  </a:extLst>
                </a:gridCol>
                <a:gridCol w="2062688">
                  <a:extLst>
                    <a:ext uri="{9D8B030D-6E8A-4147-A177-3AD203B41FA5}">
                      <a16:colId xmlns:a16="http://schemas.microsoft.com/office/drawing/2014/main" val="20002"/>
                    </a:ext>
                  </a:extLst>
                </a:gridCol>
                <a:gridCol w="2304255">
                  <a:extLst>
                    <a:ext uri="{9D8B030D-6E8A-4147-A177-3AD203B41FA5}">
                      <a16:colId xmlns:a16="http://schemas.microsoft.com/office/drawing/2014/main" val="20003"/>
                    </a:ext>
                  </a:extLst>
                </a:gridCol>
              </a:tblGrid>
              <a:tr h="254778">
                <a:tc>
                  <a:txBody>
                    <a:bodyPr/>
                    <a:lstStyle/>
                    <a:p>
                      <a:pPr algn="ctr">
                        <a:lnSpc>
                          <a:spcPct val="105000"/>
                        </a:lnSpc>
                        <a:spcBef>
                          <a:spcPts val="200"/>
                        </a:spcBef>
                        <a:spcAft>
                          <a:spcPts val="200"/>
                        </a:spcAft>
                        <a:tabLst>
                          <a:tab pos="2700020" algn="ctr"/>
                          <a:tab pos="5400040" algn="r"/>
                        </a:tabLst>
                      </a:pPr>
                      <a:r>
                        <a:rPr lang="ca-ES" sz="2000" b="1" dirty="0">
                          <a:solidFill>
                            <a:srgbClr val="FF0000"/>
                          </a:solidFill>
                          <a:effectLst/>
                          <a:latin typeface="Calibri"/>
                          <a:ea typeface="Times New Roman"/>
                          <a:cs typeface="Calibri"/>
                        </a:rPr>
                        <a:t>D</a:t>
                      </a:r>
                      <a:endParaRPr lang="es-ES" sz="2000" dirty="0">
                        <a:solidFill>
                          <a:srgbClr val="FF000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50"/>
                          </a:solidFill>
                          <a:effectLst/>
                          <a:latin typeface="Calibri"/>
                          <a:ea typeface="Times New Roman"/>
                          <a:cs typeface="Calibri"/>
                        </a:rPr>
                        <a:t>C</a:t>
                      </a:r>
                      <a:endParaRPr lang="es-ES" sz="2000" dirty="0">
                        <a:solidFill>
                          <a:srgbClr val="00B05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7A7"/>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F0"/>
                          </a:solidFill>
                          <a:effectLst/>
                          <a:latin typeface="Calibri"/>
                          <a:ea typeface="Times New Roman"/>
                          <a:cs typeface="Calibri"/>
                        </a:rPr>
                        <a:t>B</a:t>
                      </a:r>
                      <a:endParaRPr lang="es-ES" sz="2000" dirty="0">
                        <a:solidFill>
                          <a:srgbClr val="00B0F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70C0"/>
                          </a:solidFill>
                          <a:effectLst/>
                          <a:latin typeface="Calibri"/>
                          <a:ea typeface="Times New Roman"/>
                          <a:cs typeface="Calibri"/>
                        </a:rPr>
                        <a:t>A</a:t>
                      </a:r>
                      <a:endParaRPr lang="es-ES" sz="2000" dirty="0">
                        <a:solidFill>
                          <a:srgbClr val="0070C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254778">
                <a:tc>
                  <a:txBody>
                    <a:bodyPr/>
                    <a:lstStyle/>
                    <a:p>
                      <a:pPr marL="0" lvl="0" indent="0" algn="l" defTabSz="457200" rtl="0" eaLnBrk="1" latinLnBrk="0" hangingPunct="1">
                        <a:lnSpc>
                          <a:spcPct val="105000"/>
                        </a:lnSpc>
                        <a:spcAft>
                          <a:spcPts val="600"/>
                        </a:spcAft>
                        <a:buFont typeface="+mj-lt"/>
                        <a:buNone/>
                        <a:tabLst>
                          <a:tab pos="201295" algn="l"/>
                        </a:tabLst>
                      </a:pPr>
                      <a:endParaRPr lang="ca-ES" sz="1400" b="1" u="sng" kern="120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r>
                        <a:rPr lang="ca-ES" sz="1400" b="1" u="sng" kern="1200" dirty="0">
                          <a:solidFill>
                            <a:schemeClr val="tx1"/>
                          </a:solidFill>
                          <a:effectLst/>
                          <a:latin typeface="Calibri"/>
                          <a:ea typeface="Times New Roman"/>
                          <a:cs typeface="Calibri"/>
                        </a:rPr>
                        <a:t>No </a:t>
                      </a:r>
                      <a:r>
                        <a:rPr lang="ca-ES" sz="1400" u="sng" kern="1200" dirty="0">
                          <a:solidFill>
                            <a:schemeClr val="tx1"/>
                          </a:solidFill>
                          <a:effectLst/>
                          <a:latin typeface="Calibri"/>
                          <a:ea typeface="Times New Roman"/>
                          <a:cs typeface="Calibri"/>
                        </a:rPr>
                        <a:t>acredita 2 mèrits </a:t>
                      </a:r>
                      <a:r>
                        <a:rPr lang="ca-ES" sz="1400" kern="1200" dirty="0">
                          <a:solidFill>
                            <a:schemeClr val="tx1"/>
                          </a:solidFill>
                          <a:effectLst/>
                          <a:latin typeface="Calibri"/>
                          <a:ea typeface="Times New Roman"/>
                          <a:cs typeface="Calibri"/>
                        </a:rPr>
                        <a:t>de diferents dels epígrafs possibles</a:t>
                      </a:r>
                      <a:r>
                        <a:rPr lang="ca-ES" sz="1600" b="1" kern="1200" dirty="0">
                          <a:solidFill>
                            <a:schemeClr val="tx1"/>
                          </a:solidFill>
                          <a:effectLst/>
                          <a:latin typeface="Calibri"/>
                          <a:ea typeface="Times New Roman"/>
                          <a:cs typeface="Calibri"/>
                        </a:rPr>
                        <a:t> </a:t>
                      </a:r>
                    </a:p>
                    <a:p>
                      <a:pPr marL="0" lvl="0" indent="0" algn="l" defTabSz="457200" rtl="0" eaLnBrk="1" latinLnBrk="0" hangingPunct="1">
                        <a:lnSpc>
                          <a:spcPct val="105000"/>
                        </a:lnSpc>
                        <a:spcAft>
                          <a:spcPts val="600"/>
                        </a:spcAft>
                        <a:buFont typeface="+mj-lt"/>
                        <a:buNone/>
                        <a:tabLst>
                          <a:tab pos="201295" algn="l"/>
                        </a:tabLst>
                      </a:pPr>
                      <a:r>
                        <a:rPr lang="ca-ES" sz="1200" kern="1200" baseline="0" dirty="0">
                          <a:solidFill>
                            <a:schemeClr val="tx1"/>
                          </a:solidFill>
                          <a:effectLst/>
                          <a:latin typeface="Calibri"/>
                          <a:ea typeface="Times New Roman"/>
                          <a:cs typeface="Calibri"/>
                        </a:rPr>
                        <a:t>(</a:t>
                      </a:r>
                      <a:r>
                        <a:rPr lang="ca-ES" sz="1200" kern="1200" dirty="0">
                          <a:solidFill>
                            <a:schemeClr val="tx1"/>
                          </a:solidFill>
                          <a:effectLst/>
                          <a:latin typeface="Calibri"/>
                          <a:ea typeface="Times New Roman"/>
                          <a:cs typeface="Calibri"/>
                        </a:rPr>
                        <a:t>taula</a:t>
                      </a:r>
                      <a:r>
                        <a:rPr lang="ca-ES" sz="1200" dirty="0">
                          <a:effectLst/>
                          <a:latin typeface="Calibri"/>
                          <a:ea typeface="Times New Roman"/>
                          <a:cs typeface="Calibri"/>
                        </a:rPr>
                        <a:t> 7.3, pàg. 14 de la Guia)</a:t>
                      </a:r>
                      <a:r>
                        <a:rPr lang="ca-ES" sz="1200" kern="1200" dirty="0">
                          <a:solidFill>
                            <a:schemeClr val="tx1"/>
                          </a:solidFill>
                          <a:effectLst/>
                          <a:latin typeface="Calibri"/>
                          <a:ea typeface="Times New Roman"/>
                          <a:cs typeface="Calibri"/>
                        </a:rPr>
                        <a:t>. </a:t>
                      </a:r>
                      <a:endParaRPr lang="es-ES" sz="1200" kern="1200" dirty="0">
                        <a:solidFill>
                          <a:schemeClr val="tx1"/>
                        </a:solidFill>
                        <a:effectLst/>
                        <a:latin typeface="Calibri"/>
                        <a:ea typeface="Times New Roman"/>
                        <a:cs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400" u="sng" dirty="0">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400" u="sng" dirty="0">
                          <a:effectLst/>
                          <a:latin typeface="Calibri"/>
                          <a:ea typeface="Times New Roman"/>
                          <a:cs typeface="Calibri"/>
                        </a:rPr>
                        <a:t>Acredita </a:t>
                      </a:r>
                      <a:r>
                        <a:rPr lang="ca-ES" sz="1400" b="1" u="sng" dirty="0">
                          <a:effectLst/>
                          <a:latin typeface="Calibri"/>
                          <a:ea typeface="Times New Roman"/>
                          <a:cs typeface="Calibri"/>
                        </a:rPr>
                        <a:t>2 mèrits </a:t>
                      </a:r>
                      <a:r>
                        <a:rPr lang="ca-ES" sz="1400" u="sng" kern="1200" dirty="0">
                          <a:solidFill>
                            <a:schemeClr val="tx1"/>
                          </a:solidFill>
                          <a:effectLst/>
                          <a:latin typeface="Calibri"/>
                          <a:ea typeface="Times New Roman"/>
                          <a:cs typeface="Calibri"/>
                        </a:rPr>
                        <a:t>de diferents epígrafs </a:t>
                      </a:r>
                      <a:r>
                        <a:rPr lang="ca-ES" sz="1600" b="1" kern="1200" dirty="0">
                          <a:solidFill>
                            <a:schemeClr val="tx1"/>
                          </a:solidFill>
                          <a:effectLst/>
                          <a:latin typeface="Calibri"/>
                          <a:ea typeface="Times New Roman"/>
                          <a:cs typeface="Calibri"/>
                        </a:rPr>
                        <a:t>dels possibles </a:t>
                      </a: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200" kern="1200" baseline="0" dirty="0">
                          <a:solidFill>
                            <a:schemeClr val="tx1"/>
                          </a:solidFill>
                          <a:effectLst/>
                          <a:latin typeface="Calibri"/>
                          <a:ea typeface="Times New Roman"/>
                          <a:cs typeface="Calibri"/>
                        </a:rPr>
                        <a:t>(</a:t>
                      </a:r>
                      <a:r>
                        <a:rPr lang="ca-ES" sz="1200" kern="1200" dirty="0">
                          <a:solidFill>
                            <a:schemeClr val="tx1"/>
                          </a:solidFill>
                          <a:effectLst/>
                          <a:latin typeface="Calibri"/>
                          <a:ea typeface="Times New Roman"/>
                          <a:cs typeface="Calibri"/>
                        </a:rPr>
                        <a:t>taula</a:t>
                      </a:r>
                      <a:r>
                        <a:rPr lang="ca-ES" sz="1200" dirty="0">
                          <a:effectLst/>
                          <a:latin typeface="Calibri"/>
                          <a:ea typeface="Times New Roman"/>
                          <a:cs typeface="Calibri"/>
                        </a:rPr>
                        <a:t> 7.3, pàg. 14 de la Guia)</a:t>
                      </a:r>
                      <a:r>
                        <a:rPr lang="ca-ES" sz="1200" kern="1200" dirty="0">
                          <a:solidFill>
                            <a:schemeClr val="tx1"/>
                          </a:solidFill>
                          <a:effectLst/>
                          <a:latin typeface="Calibri"/>
                          <a:ea typeface="Times New Roman"/>
                          <a:cs typeface="Calibri"/>
                        </a:rPr>
                        <a:t>. </a:t>
                      </a:r>
                      <a:endParaRPr lang="ca-ES" sz="1200" dirty="0">
                        <a:effectLst/>
                        <a:latin typeface="Calibri"/>
                        <a:ea typeface="Times New Roman"/>
                        <a:cs typeface="Calibri"/>
                      </a:endParaRPr>
                    </a:p>
                    <a:p>
                      <a:pPr marL="0" lvl="0" indent="0">
                        <a:lnSpc>
                          <a:spcPct val="105000"/>
                        </a:lnSpc>
                        <a:spcAft>
                          <a:spcPts val="600"/>
                        </a:spcAft>
                        <a:buFont typeface="+mj-lt"/>
                        <a:buNone/>
                        <a:tabLst>
                          <a:tab pos="201295" algn="l"/>
                        </a:tabLst>
                      </a:pPr>
                      <a:endParaRPr lang="ca-ES" sz="1400" dirty="0">
                        <a:effectLst/>
                        <a:latin typeface="Calibri"/>
                        <a:ea typeface="Times New Roman"/>
                        <a:cs typeface="Calibri"/>
                      </a:endParaRPr>
                    </a:p>
                    <a:p>
                      <a:pPr marL="0" lvl="0" indent="0">
                        <a:lnSpc>
                          <a:spcPct val="105000"/>
                        </a:lnSpc>
                        <a:spcAft>
                          <a:spcPts val="600"/>
                        </a:spcAft>
                        <a:buFont typeface="+mj-lt"/>
                        <a:buNone/>
                        <a:tabLst>
                          <a:tab pos="201295" algn="l"/>
                        </a:tabLst>
                      </a:pPr>
                      <a:endParaRPr lang="ca-ES" sz="1400" dirty="0">
                        <a:effectLst/>
                        <a:latin typeface="Calibri"/>
                        <a:ea typeface="Times New Roman"/>
                        <a:cs typeface="Calibri"/>
                      </a:endParaRPr>
                    </a:p>
                    <a:p>
                      <a:pPr marL="0" lvl="0" indent="0">
                        <a:lnSpc>
                          <a:spcPct val="105000"/>
                        </a:lnSpc>
                        <a:spcAft>
                          <a:spcPts val="600"/>
                        </a:spcAft>
                        <a:buFont typeface="+mj-lt"/>
                        <a:buNone/>
                        <a:tabLst>
                          <a:tab pos="201295" algn="l"/>
                        </a:tabLst>
                      </a:pPr>
                      <a:endParaRPr lang="ca-ES" sz="1400" dirty="0">
                        <a:effectLst/>
                        <a:latin typeface="Calibri"/>
                        <a:ea typeface="Times New Roman"/>
                        <a:cs typeface="Calibri"/>
                      </a:endParaRPr>
                    </a:p>
                    <a:p>
                      <a:pPr marL="0" lvl="0" indent="0">
                        <a:lnSpc>
                          <a:spcPct val="105000"/>
                        </a:lnSpc>
                        <a:spcAft>
                          <a:spcPts val="600"/>
                        </a:spcAft>
                        <a:buFont typeface="+mj-lt"/>
                        <a:buNone/>
                        <a:tabLst>
                          <a:tab pos="201295" algn="l"/>
                        </a:tabLst>
                      </a:pPr>
                      <a:r>
                        <a:rPr lang="ca-ES" sz="1400" dirty="0">
                          <a:effectLst/>
                          <a:latin typeface="Calibri"/>
                          <a:ea typeface="Times New Roman"/>
                          <a:cs typeface="Calibri"/>
                        </a:rPr>
                        <a:t>El </a:t>
                      </a:r>
                      <a:r>
                        <a:rPr lang="ca-ES" sz="1400" b="1" dirty="0">
                          <a:solidFill>
                            <a:srgbClr val="FF0000"/>
                          </a:solidFill>
                          <a:effectLst/>
                          <a:latin typeface="Calibri"/>
                          <a:ea typeface="Times New Roman"/>
                          <a:cs typeface="Calibri"/>
                        </a:rPr>
                        <a:t>professorat que s’avalua per  primera vegada</a:t>
                      </a:r>
                      <a:r>
                        <a:rPr lang="ca-ES" sz="1400" dirty="0">
                          <a:effectLst/>
                          <a:latin typeface="Calibri"/>
                          <a:ea typeface="Times New Roman"/>
                          <a:cs typeface="Calibri"/>
                        </a:rPr>
                        <a:t> ha d’acreditar  </a:t>
                      </a:r>
                      <a:r>
                        <a:rPr lang="ca-ES" sz="1400" u="sng" dirty="0">
                          <a:effectLst/>
                          <a:latin typeface="Calibri"/>
                          <a:ea typeface="Times New Roman"/>
                          <a:cs typeface="Calibri"/>
                        </a:rPr>
                        <a:t>almenys una activitat de l’epígraf 1 o 2 </a:t>
                      </a:r>
                      <a:r>
                        <a:rPr lang="ca-ES" sz="1400" dirty="0">
                          <a:effectLst/>
                          <a:latin typeface="Calibri"/>
                          <a:ea typeface="Times New Roman"/>
                          <a:cs typeface="Calibri"/>
                        </a:rPr>
                        <a:t>de la taula de referència 7.3, pàg. 14 de la Guia.</a:t>
                      </a:r>
                    </a:p>
                    <a:p>
                      <a:pPr marL="0" lvl="0" indent="0">
                        <a:lnSpc>
                          <a:spcPct val="105000"/>
                        </a:lnSpc>
                        <a:spcAft>
                          <a:spcPts val="600"/>
                        </a:spcAft>
                        <a:buFont typeface="+mj-lt"/>
                        <a:buNone/>
                        <a:tabLst>
                          <a:tab pos="201295" algn="l"/>
                        </a:tabLst>
                      </a:pPr>
                      <a:endParaRPr lang="es-ES" sz="1200" dirty="0">
                        <a:effectLst/>
                        <a:latin typeface="Calibri"/>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457200" rtl="0" eaLnBrk="1" latinLnBrk="0" hangingPunct="1">
                        <a:lnSpc>
                          <a:spcPct val="105000"/>
                        </a:lnSpc>
                        <a:spcAft>
                          <a:spcPts val="600"/>
                        </a:spcAft>
                        <a:buFont typeface="+mj-lt"/>
                        <a:buNone/>
                        <a:tabLst>
                          <a:tab pos="201295" algn="l"/>
                        </a:tabLst>
                      </a:pPr>
                      <a:endParaRPr lang="ca-ES" sz="1200" u="sng" dirty="0">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r>
                        <a:rPr lang="ca-ES" sz="1400" u="sng" dirty="0">
                          <a:effectLst/>
                          <a:latin typeface="Calibri"/>
                          <a:ea typeface="Times New Roman"/>
                          <a:cs typeface="Calibri"/>
                        </a:rPr>
                        <a:t>Acredita </a:t>
                      </a:r>
                      <a:r>
                        <a:rPr lang="ca-ES" sz="1400" b="1" u="sng" dirty="0">
                          <a:effectLst/>
                          <a:latin typeface="Calibri"/>
                          <a:ea typeface="Times New Roman"/>
                          <a:cs typeface="Calibri"/>
                        </a:rPr>
                        <a:t>4 mèrits </a:t>
                      </a:r>
                      <a:r>
                        <a:rPr lang="ca-ES" sz="1400" u="sng" kern="1200" dirty="0">
                          <a:solidFill>
                            <a:schemeClr val="tx1"/>
                          </a:solidFill>
                          <a:effectLst/>
                          <a:latin typeface="Calibri"/>
                          <a:ea typeface="Times New Roman"/>
                          <a:cs typeface="Calibri"/>
                        </a:rPr>
                        <a:t>de diferents </a:t>
                      </a:r>
                      <a:r>
                        <a:rPr lang="ca-ES" sz="1400" kern="1200" dirty="0">
                          <a:solidFill>
                            <a:schemeClr val="tx1"/>
                          </a:solidFill>
                          <a:effectLst/>
                          <a:latin typeface="Calibri"/>
                          <a:ea typeface="Times New Roman"/>
                          <a:cs typeface="Calibri"/>
                        </a:rPr>
                        <a:t>epígrafs </a:t>
                      </a:r>
                      <a:r>
                        <a:rPr lang="ca-ES" sz="1400" b="1" kern="1200" dirty="0">
                          <a:solidFill>
                            <a:schemeClr val="tx1"/>
                          </a:solidFill>
                          <a:effectLst/>
                          <a:latin typeface="Calibri"/>
                          <a:ea typeface="Times New Roman"/>
                          <a:cs typeface="Calibri"/>
                        </a:rPr>
                        <a:t>dels  possibles </a:t>
                      </a:r>
                    </a:p>
                    <a:p>
                      <a:pPr marL="0" lvl="0" indent="0" algn="l" defTabSz="457200" rtl="0" eaLnBrk="1" latinLnBrk="0" hangingPunct="1">
                        <a:lnSpc>
                          <a:spcPct val="105000"/>
                        </a:lnSpc>
                        <a:spcAft>
                          <a:spcPts val="600"/>
                        </a:spcAft>
                        <a:buFont typeface="+mj-lt"/>
                        <a:buNone/>
                        <a:tabLst>
                          <a:tab pos="201295" algn="l"/>
                        </a:tabLst>
                      </a:pPr>
                      <a:endParaRPr lang="ca-ES" sz="1100" kern="1200" baseline="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r>
                        <a:rPr lang="ca-ES" sz="1100" kern="1200" baseline="0" dirty="0">
                          <a:solidFill>
                            <a:schemeClr val="tx1"/>
                          </a:solidFill>
                          <a:effectLst/>
                          <a:latin typeface="Calibri"/>
                          <a:ea typeface="Times New Roman"/>
                          <a:cs typeface="Calibri"/>
                        </a:rPr>
                        <a:t>(</a:t>
                      </a:r>
                      <a:r>
                        <a:rPr lang="ca-ES" sz="1100" kern="1200" dirty="0">
                          <a:solidFill>
                            <a:schemeClr val="tx1"/>
                          </a:solidFill>
                          <a:effectLst/>
                          <a:latin typeface="Calibri"/>
                          <a:ea typeface="Times New Roman"/>
                          <a:cs typeface="Calibri"/>
                        </a:rPr>
                        <a:t>taula</a:t>
                      </a:r>
                      <a:r>
                        <a:rPr lang="ca-ES" sz="1100" dirty="0">
                          <a:effectLst/>
                          <a:latin typeface="Calibri"/>
                          <a:ea typeface="Times New Roman"/>
                          <a:cs typeface="Calibri"/>
                        </a:rPr>
                        <a:t> 7.3, pàg. 14 de la Guia)</a:t>
                      </a:r>
                      <a:r>
                        <a:rPr lang="ca-ES" sz="1100" kern="1200" dirty="0">
                          <a:solidFill>
                            <a:schemeClr val="tx1"/>
                          </a:solidFill>
                          <a:effectLst/>
                          <a:latin typeface="Calibri"/>
                          <a:ea typeface="Times New Roman"/>
                          <a:cs typeface="Calibri"/>
                        </a:rPr>
                        <a:t>.</a:t>
                      </a:r>
                      <a:r>
                        <a:rPr lang="ca-ES" sz="1200" kern="1200" dirty="0">
                          <a:solidFill>
                            <a:schemeClr val="tx1"/>
                          </a:solidFill>
                          <a:effectLst/>
                          <a:latin typeface="Calibri"/>
                          <a:ea typeface="Times New Roman"/>
                          <a:cs typeface="Calibri"/>
                        </a:rPr>
                        <a:t> </a:t>
                      </a:r>
                    </a:p>
                    <a:p>
                      <a:pPr marL="0" lvl="0" indent="0" algn="l" defTabSz="457200" rtl="0" eaLnBrk="1" latinLnBrk="0" hangingPunct="1">
                        <a:lnSpc>
                          <a:spcPct val="105000"/>
                        </a:lnSpc>
                        <a:spcAft>
                          <a:spcPts val="600"/>
                        </a:spcAft>
                        <a:buFont typeface="+mj-lt"/>
                        <a:buNone/>
                        <a:tabLst>
                          <a:tab pos="201295" algn="l"/>
                        </a:tabLst>
                      </a:pPr>
                      <a:endParaRPr lang="ca-ES" sz="1200" kern="120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endParaRPr lang="ca-ES" sz="1200" kern="120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endParaRPr lang="ca-ES" sz="1200" kern="120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r>
                        <a:rPr lang="ca-ES" sz="1400" dirty="0">
                          <a:effectLst/>
                          <a:latin typeface="Calibri"/>
                          <a:ea typeface="Times New Roman"/>
                          <a:cs typeface="Calibri"/>
                        </a:rPr>
                        <a:t>El </a:t>
                      </a:r>
                      <a:r>
                        <a:rPr lang="ca-ES" sz="1400" b="1" dirty="0">
                          <a:solidFill>
                            <a:srgbClr val="FF0000"/>
                          </a:solidFill>
                          <a:effectLst/>
                          <a:latin typeface="Calibri"/>
                          <a:ea typeface="Times New Roman"/>
                          <a:cs typeface="Calibri"/>
                        </a:rPr>
                        <a:t>professorat que s’avalua per  primera vegada</a:t>
                      </a:r>
                      <a:r>
                        <a:rPr lang="ca-ES" sz="1400" dirty="0">
                          <a:effectLst/>
                          <a:latin typeface="Calibri"/>
                          <a:ea typeface="Times New Roman"/>
                          <a:cs typeface="Calibri"/>
                        </a:rPr>
                        <a:t> ha d’acreditar  </a:t>
                      </a:r>
                      <a:r>
                        <a:rPr lang="ca-ES" sz="1400" u="sng" dirty="0">
                          <a:effectLst/>
                          <a:latin typeface="Calibri"/>
                          <a:ea typeface="Times New Roman"/>
                          <a:cs typeface="Calibri"/>
                        </a:rPr>
                        <a:t>almenys una activitat de l’epígraf 1 o 2 </a:t>
                      </a:r>
                      <a:r>
                        <a:rPr lang="ca-ES" sz="1400" dirty="0">
                          <a:effectLst/>
                          <a:latin typeface="Calibri"/>
                          <a:ea typeface="Times New Roman"/>
                          <a:cs typeface="Calibri"/>
                        </a:rPr>
                        <a:t>de la taula de referència 7.3, pàg. 14 de la Guia.</a:t>
                      </a:r>
                      <a:endParaRPr lang="es-ES" sz="1400" kern="1200" dirty="0">
                        <a:solidFill>
                          <a:schemeClr val="tx1"/>
                        </a:solidFill>
                        <a:effectLst/>
                        <a:latin typeface="Calibri"/>
                        <a:ea typeface="Times New Roman"/>
                        <a:cs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200" u="sng" dirty="0">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400" u="sng" dirty="0">
                          <a:effectLst/>
                          <a:latin typeface="Calibri"/>
                          <a:ea typeface="Times New Roman"/>
                          <a:cs typeface="Calibri"/>
                        </a:rPr>
                        <a:t>Acredita </a:t>
                      </a:r>
                      <a:r>
                        <a:rPr lang="ca-ES" sz="1400" b="1" u="sng" dirty="0">
                          <a:effectLst/>
                          <a:latin typeface="Calibri"/>
                          <a:ea typeface="Times New Roman"/>
                          <a:cs typeface="Calibri"/>
                        </a:rPr>
                        <a:t>7 mèrits  </a:t>
                      </a:r>
                      <a:r>
                        <a:rPr lang="ca-ES" sz="1400" u="sng" kern="1200" dirty="0">
                          <a:solidFill>
                            <a:schemeClr val="tx1"/>
                          </a:solidFill>
                          <a:effectLst/>
                          <a:latin typeface="Calibri"/>
                          <a:ea typeface="Times New Roman"/>
                          <a:cs typeface="Calibri"/>
                        </a:rPr>
                        <a:t>de diferents epígrafs </a:t>
                      </a:r>
                      <a:r>
                        <a:rPr lang="ca-ES" sz="1400" b="1" kern="1200" dirty="0">
                          <a:solidFill>
                            <a:schemeClr val="tx1"/>
                          </a:solidFill>
                          <a:effectLst/>
                          <a:latin typeface="Calibri"/>
                          <a:ea typeface="Times New Roman"/>
                          <a:cs typeface="Calibri"/>
                        </a:rPr>
                        <a:t>dels</a:t>
                      </a:r>
                      <a:r>
                        <a:rPr lang="ca-ES" sz="1400" b="1" kern="1200" baseline="0" dirty="0">
                          <a:solidFill>
                            <a:schemeClr val="tx1"/>
                          </a:solidFill>
                          <a:effectLst/>
                          <a:latin typeface="Calibri"/>
                          <a:ea typeface="Times New Roman"/>
                          <a:cs typeface="Calibri"/>
                        </a:rPr>
                        <a:t> possibles</a:t>
                      </a: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400" b="1" kern="1200" baseline="0" dirty="0">
                          <a:solidFill>
                            <a:schemeClr val="tx1"/>
                          </a:solidFill>
                          <a:effectLst/>
                          <a:latin typeface="Calibri"/>
                          <a:ea typeface="Times New Roman"/>
                          <a:cs typeface="Calibri"/>
                        </a:rPr>
                        <a:t> </a:t>
                      </a: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100" kern="1200" baseline="0" dirty="0">
                          <a:solidFill>
                            <a:schemeClr val="tx1"/>
                          </a:solidFill>
                          <a:effectLst/>
                          <a:latin typeface="Calibri"/>
                          <a:ea typeface="Times New Roman"/>
                          <a:cs typeface="Calibri"/>
                        </a:rPr>
                        <a:t>(</a:t>
                      </a:r>
                      <a:r>
                        <a:rPr lang="ca-ES" sz="1100" kern="1200" dirty="0">
                          <a:solidFill>
                            <a:schemeClr val="tx1"/>
                          </a:solidFill>
                          <a:effectLst/>
                          <a:latin typeface="Calibri"/>
                          <a:ea typeface="Times New Roman"/>
                          <a:cs typeface="Calibri"/>
                        </a:rPr>
                        <a:t>taula</a:t>
                      </a:r>
                      <a:r>
                        <a:rPr lang="ca-ES" sz="1100" dirty="0">
                          <a:effectLst/>
                          <a:latin typeface="Calibri"/>
                          <a:ea typeface="Times New Roman"/>
                          <a:cs typeface="Calibri"/>
                        </a:rPr>
                        <a:t> 7.3, pàg. 14 de la Guia)</a:t>
                      </a:r>
                      <a:r>
                        <a:rPr lang="ca-ES" sz="1100" kern="1200" dirty="0">
                          <a:solidFill>
                            <a:schemeClr val="tx1"/>
                          </a:solidFill>
                          <a:effectLst/>
                          <a:latin typeface="Calibri"/>
                          <a:ea typeface="Times New Roman"/>
                          <a:cs typeface="Calibri"/>
                        </a:rPr>
                        <a:t>.</a:t>
                      </a: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100" kern="1200" dirty="0">
                        <a:solidFill>
                          <a:schemeClr val="tx1"/>
                        </a:solidFill>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100" kern="1200" dirty="0">
                        <a:solidFill>
                          <a:schemeClr val="tx1"/>
                        </a:solidFill>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100" kern="1200" dirty="0">
                        <a:solidFill>
                          <a:schemeClr val="tx1"/>
                        </a:solidFill>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400" dirty="0">
                          <a:effectLst/>
                          <a:latin typeface="Calibri"/>
                          <a:ea typeface="Times New Roman"/>
                          <a:cs typeface="Calibri"/>
                        </a:rPr>
                        <a:t>El </a:t>
                      </a:r>
                      <a:r>
                        <a:rPr lang="ca-ES" sz="1400" b="1" dirty="0">
                          <a:solidFill>
                            <a:srgbClr val="FF0000"/>
                          </a:solidFill>
                          <a:effectLst/>
                          <a:latin typeface="Calibri"/>
                          <a:ea typeface="Times New Roman"/>
                          <a:cs typeface="Calibri"/>
                        </a:rPr>
                        <a:t>professorat que s’avalua per  primera vegada</a:t>
                      </a:r>
                      <a:r>
                        <a:rPr lang="ca-ES" sz="1400" dirty="0">
                          <a:effectLst/>
                          <a:latin typeface="Calibri"/>
                          <a:ea typeface="Times New Roman"/>
                          <a:cs typeface="Calibri"/>
                        </a:rPr>
                        <a:t> ha d’acreditar  </a:t>
                      </a:r>
                      <a:r>
                        <a:rPr lang="ca-ES" sz="1400" u="sng" dirty="0">
                          <a:effectLst/>
                          <a:latin typeface="Calibri"/>
                          <a:ea typeface="Times New Roman"/>
                          <a:cs typeface="Calibri"/>
                        </a:rPr>
                        <a:t>almenys una activitat de l’epígraf 1 o 2 </a:t>
                      </a:r>
                      <a:r>
                        <a:rPr lang="ca-ES" sz="1400" dirty="0">
                          <a:effectLst/>
                          <a:latin typeface="Calibri"/>
                          <a:ea typeface="Times New Roman"/>
                          <a:cs typeface="Calibri"/>
                        </a:rPr>
                        <a:t>de la taula de referència 7.3, pàg. 14 de la Guia.</a:t>
                      </a:r>
                      <a:endParaRPr lang="ca-ES" sz="1400" kern="1200" dirty="0">
                        <a:solidFill>
                          <a:schemeClr val="tx1"/>
                        </a:solidFill>
                        <a:effectLst/>
                        <a:latin typeface="Calibri"/>
                        <a:ea typeface="Times New Roman"/>
                        <a:cs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7957760"/>
                  </a:ext>
                </a:extLst>
              </a:tr>
            </a:tbl>
          </a:graphicData>
        </a:graphic>
      </p:graphicFrame>
      <p:sp>
        <p:nvSpPr>
          <p:cNvPr id="4" name="Oval 3">
            <a:extLst>
              <a:ext uri="{FF2B5EF4-FFF2-40B4-BE49-F238E27FC236}">
                <a16:creationId xmlns:a16="http://schemas.microsoft.com/office/drawing/2014/main" id="{7E25C08F-6B6B-4CC8-3D4F-88B0E5F6697D}"/>
              </a:ext>
            </a:extLst>
          </p:cNvPr>
          <p:cNvSpPr/>
          <p:nvPr/>
        </p:nvSpPr>
        <p:spPr>
          <a:xfrm>
            <a:off x="1691680" y="4149080"/>
            <a:ext cx="7272808" cy="2119596"/>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18328112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1F379DBE-9912-EB9C-413B-193C074347D0}"/>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E9975426-753A-C3F7-5F81-A4623694E52B}"/>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4. Indicadors d’avaluació</a:t>
            </a:r>
          </a:p>
        </p:txBody>
      </p:sp>
      <p:graphicFrame>
        <p:nvGraphicFramePr>
          <p:cNvPr id="3" name="Diagrama 2">
            <a:extLst>
              <a:ext uri="{FF2B5EF4-FFF2-40B4-BE49-F238E27FC236}">
                <a16:creationId xmlns:a16="http://schemas.microsoft.com/office/drawing/2014/main" id="{987A8ACE-FF11-497A-CDD1-0C77E47AE1B2}"/>
              </a:ext>
            </a:extLst>
          </p:cNvPr>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QuadreDeText 5">
            <a:extLst>
              <a:ext uri="{FF2B5EF4-FFF2-40B4-BE49-F238E27FC236}">
                <a16:creationId xmlns:a16="http://schemas.microsoft.com/office/drawing/2014/main" id="{833B2623-83E7-32B8-624C-93482D121A08}"/>
              </a:ext>
            </a:extLst>
          </p:cNvPr>
          <p:cNvSpPr txBox="1"/>
          <p:nvPr/>
        </p:nvSpPr>
        <p:spPr>
          <a:xfrm>
            <a:off x="575556" y="2924944"/>
            <a:ext cx="7560840" cy="2031325"/>
          </a:xfrm>
          <a:prstGeom prst="rect">
            <a:avLst/>
          </a:prstGeom>
          <a:noFill/>
        </p:spPr>
        <p:txBody>
          <a:bodyPr wrap="square">
            <a:spAutoFit/>
          </a:bodyPr>
          <a:lstStyle/>
          <a:p>
            <a:pPr marL="342900" indent="-342900">
              <a:buAutoNum type="arabicPeriod"/>
            </a:pPr>
            <a:r>
              <a:rPr lang="ca-ES" sz="1800" b="0" i="0" u="none" strike="noStrike" baseline="0" dirty="0">
                <a:solidFill>
                  <a:srgbClr val="000000"/>
                </a:solidFill>
                <a:latin typeface="Calibri" panose="020F0502020204030204" pitchFamily="34" charset="0"/>
              </a:rPr>
              <a:t>Assistència o </a:t>
            </a:r>
            <a:r>
              <a:rPr lang="ca-ES" sz="1800" b="0" i="0" u="none" strike="noStrike" baseline="0" dirty="0" err="1">
                <a:solidFill>
                  <a:srgbClr val="000000"/>
                </a:solidFill>
                <a:latin typeface="Calibri" panose="020F0502020204030204" pitchFamily="34" charset="0"/>
              </a:rPr>
              <a:t>impartició</a:t>
            </a:r>
            <a:r>
              <a:rPr lang="ca-ES" sz="1800" b="0" i="0" u="none" strike="noStrike" baseline="0" dirty="0">
                <a:solidFill>
                  <a:srgbClr val="000000"/>
                </a:solidFill>
                <a:latin typeface="Calibri" panose="020F0502020204030204" pitchFamily="34" charset="0"/>
              </a:rPr>
              <a:t> de cursos i/o activitats per millorar l’activitat docent del professorat universitari </a:t>
            </a:r>
            <a:r>
              <a:rPr lang="ca-ES" sz="1800" b="0" i="1" u="none" strike="noStrike" baseline="0" dirty="0">
                <a:solidFill>
                  <a:srgbClr val="000000"/>
                </a:solidFill>
                <a:latin typeface="Calibri" panose="020F0502020204030204" pitchFamily="34" charset="0"/>
              </a:rPr>
              <a:t>(amb un mínim de 9 hores acumulades, aplicables a períodes d’avaluació que incloguin almenys el curs 2024-25 o posteriors)</a:t>
            </a:r>
            <a:r>
              <a:rPr lang="ca-ES" sz="1800" b="0" i="0" u="none" strike="noStrike" baseline="0" dirty="0">
                <a:solidFill>
                  <a:srgbClr val="000000"/>
                </a:solidFill>
                <a:latin typeface="Calibri" panose="020F0502020204030204" pitchFamily="34" charset="0"/>
              </a:rPr>
              <a:t>. </a:t>
            </a:r>
          </a:p>
          <a:p>
            <a:pPr marL="342900" indent="-342900">
              <a:buAutoNum type="arabicPeriod"/>
            </a:pPr>
            <a:endParaRPr lang="ca-ES" dirty="0">
              <a:solidFill>
                <a:srgbClr val="000000"/>
              </a:solidFill>
              <a:latin typeface="Calibri" panose="020F0502020204030204" pitchFamily="34" charset="0"/>
            </a:endParaRPr>
          </a:p>
          <a:p>
            <a:pPr marL="342900" indent="-342900">
              <a:buAutoNum type="arabicPeriod"/>
            </a:pPr>
            <a:r>
              <a:rPr lang="ca-ES" dirty="0">
                <a:solidFill>
                  <a:srgbClr val="000000"/>
                </a:solidFill>
                <a:latin typeface="Calibri" panose="020F0502020204030204" pitchFamily="34" charset="0"/>
              </a:rPr>
              <a:t>Beques o ajuts de mobilitat per a la docència del professorat atorgats en convocatòries competitives. 	</a:t>
            </a:r>
          </a:p>
        </p:txBody>
      </p:sp>
      <p:sp>
        <p:nvSpPr>
          <p:cNvPr id="8" name="QuadreDeText 7">
            <a:extLst>
              <a:ext uri="{FF2B5EF4-FFF2-40B4-BE49-F238E27FC236}">
                <a16:creationId xmlns:a16="http://schemas.microsoft.com/office/drawing/2014/main" id="{7AE57543-34C1-917A-6AD1-DFDE2BB57529}"/>
              </a:ext>
            </a:extLst>
          </p:cNvPr>
          <p:cNvSpPr txBox="1"/>
          <p:nvPr/>
        </p:nvSpPr>
        <p:spPr>
          <a:xfrm>
            <a:off x="179512" y="1867471"/>
            <a:ext cx="8352928" cy="662233"/>
          </a:xfrm>
          <a:prstGeom prst="rect">
            <a:avLst/>
          </a:prstGeom>
          <a:noFill/>
        </p:spPr>
        <p:txBody>
          <a:bodyPr wrap="square">
            <a:spAutoFit/>
          </a:bodyPr>
          <a:lstStyle/>
          <a:p>
            <a:pPr marL="0" lvl="0" indent="0">
              <a:lnSpc>
                <a:spcPct val="105000"/>
              </a:lnSpc>
              <a:spcAft>
                <a:spcPts val="600"/>
              </a:spcAft>
              <a:buFont typeface="+mj-lt"/>
              <a:buNone/>
              <a:tabLst>
                <a:tab pos="201295" algn="l"/>
              </a:tabLst>
            </a:pPr>
            <a:r>
              <a:rPr lang="ca-ES" sz="1800" dirty="0">
                <a:effectLst/>
                <a:latin typeface="Calibri"/>
                <a:ea typeface="Times New Roman"/>
                <a:cs typeface="Calibri"/>
              </a:rPr>
              <a:t>El </a:t>
            </a:r>
            <a:r>
              <a:rPr lang="ca-ES" sz="1800" b="1" dirty="0">
                <a:solidFill>
                  <a:srgbClr val="FF0000"/>
                </a:solidFill>
                <a:effectLst/>
                <a:latin typeface="Calibri"/>
                <a:ea typeface="Times New Roman"/>
                <a:cs typeface="Calibri"/>
              </a:rPr>
              <a:t>professorat que s’avalua per  primera vegada</a:t>
            </a:r>
            <a:r>
              <a:rPr lang="ca-ES" sz="1800" dirty="0">
                <a:effectLst/>
                <a:latin typeface="Calibri"/>
                <a:ea typeface="Times New Roman"/>
                <a:cs typeface="Calibri"/>
              </a:rPr>
              <a:t> ha d’acreditar  </a:t>
            </a:r>
            <a:r>
              <a:rPr lang="ca-ES" sz="1800" u="sng" dirty="0">
                <a:effectLst/>
                <a:latin typeface="Calibri"/>
                <a:ea typeface="Times New Roman"/>
                <a:cs typeface="Calibri"/>
              </a:rPr>
              <a:t>almenys una activitat de l’epígraf 1 o 2 </a:t>
            </a:r>
            <a:r>
              <a:rPr lang="ca-ES" sz="1800" dirty="0">
                <a:effectLst/>
                <a:latin typeface="Calibri"/>
                <a:ea typeface="Times New Roman"/>
                <a:cs typeface="Calibri"/>
              </a:rPr>
              <a:t>de la taula de referència 7.3, pàg. 14 de la Guia.</a:t>
            </a:r>
          </a:p>
        </p:txBody>
      </p:sp>
    </p:spTree>
    <p:extLst>
      <p:ext uri="{BB962C8B-B14F-4D97-AF65-F5344CB8AC3E}">
        <p14:creationId xmlns:p14="http://schemas.microsoft.com/office/powerpoint/2010/main" val="95306581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828DB223-76CB-AB50-B0A9-3C428706F2B4}"/>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0DB1BC9F-3ADC-EB3D-80AB-561E5C2C2B13}"/>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4. Indicadors d’avaluació</a:t>
            </a:r>
          </a:p>
        </p:txBody>
      </p:sp>
      <p:sp>
        <p:nvSpPr>
          <p:cNvPr id="4" name="1 Marcador de contenido">
            <a:extLst>
              <a:ext uri="{FF2B5EF4-FFF2-40B4-BE49-F238E27FC236}">
                <a16:creationId xmlns:a16="http://schemas.microsoft.com/office/drawing/2014/main" id="{66A46CEA-CA15-7E8E-99AC-A4BB76FA1085}"/>
              </a:ext>
            </a:extLst>
          </p:cNvPr>
          <p:cNvSpPr txBox="1">
            <a:spLocks/>
          </p:cNvSpPr>
          <p:nvPr/>
        </p:nvSpPr>
        <p:spPr bwMode="auto">
          <a:xfrm>
            <a:off x="235024" y="1196752"/>
            <a:ext cx="8729464" cy="5112568"/>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marL="342900" marR="0" lvl="0" indent="-342900" algn="l" defTabSz="457200" rtl="0" eaLnBrk="1" fontAlgn="base" latinLnBrk="0" hangingPunct="1">
              <a:lnSpc>
                <a:spcPct val="100000"/>
              </a:lnSpc>
              <a:spcBef>
                <a:spcPts val="0"/>
              </a:spcBef>
              <a:spcAft>
                <a:spcPct val="0"/>
              </a:spcAft>
              <a:buClrTx/>
              <a:buSzTx/>
              <a:buFont typeface="+mj-lt"/>
              <a:buAutoNum type="arabicPeriod" startAt="4"/>
              <a:tabLst/>
              <a:defRPr/>
            </a:pPr>
            <a:r>
              <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rPr>
              <a:t>Avaluació dels responsables acadèmics: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participació en tasques de preparació, de coordinació,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 planificació d’activitats d’aprenentatge,</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dels procediments i activitats d’avaluació,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 preparació i lliurament de guies docents, etc.;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les incidències i detectades en el desenvolupament de les activitats docents vers els estudiants així com els resultats acadèmics, en la part que pot ser imputable a la tasca del professor.</a:t>
            </a:r>
          </a:p>
        </p:txBody>
      </p:sp>
      <p:sp>
        <p:nvSpPr>
          <p:cNvPr id="3" name="QuadreDeText 2">
            <a:extLst>
              <a:ext uri="{FF2B5EF4-FFF2-40B4-BE49-F238E27FC236}">
                <a16:creationId xmlns:a16="http://schemas.microsoft.com/office/drawing/2014/main" id="{3286F93C-41FE-8F32-D65F-DF0FA9F28DE0}"/>
              </a:ext>
            </a:extLst>
          </p:cNvPr>
          <p:cNvSpPr txBox="1"/>
          <p:nvPr/>
        </p:nvSpPr>
        <p:spPr>
          <a:xfrm>
            <a:off x="235024" y="4163368"/>
            <a:ext cx="8784976" cy="1938992"/>
          </a:xfrm>
          <a:prstGeom prst="rect">
            <a:avLst/>
          </a:prstGeom>
          <a:noFill/>
        </p:spPr>
        <p:txBody>
          <a:bodyPr wrap="square">
            <a:spAutoFit/>
          </a:bodyPr>
          <a:lstStyle/>
          <a:p>
            <a:pPr marL="342900" indent="-342900">
              <a:buFont typeface="Arial" panose="020B0604020202020204" pitchFamily="34" charset="0"/>
              <a:buChar char="•"/>
            </a:pPr>
            <a:r>
              <a:rPr lang="ca-ES" sz="2400" dirty="0">
                <a:solidFill>
                  <a:srgbClr val="000000"/>
                </a:solidFill>
                <a:latin typeface="Calibri" panose="020F0502020204030204" pitchFamily="34" charset="0"/>
              </a:rPr>
              <a:t>Rúbrica que omplen el degà, degana o director d’Escola.</a:t>
            </a:r>
          </a:p>
          <a:p>
            <a:pPr marL="342900" indent="-342900">
              <a:buFont typeface="Arial" panose="020B0604020202020204" pitchFamily="34" charset="0"/>
              <a:buChar char="•"/>
            </a:pPr>
            <a:r>
              <a:rPr lang="ca-ES" sz="2400" dirty="0">
                <a:solidFill>
                  <a:srgbClr val="000000"/>
                </a:solidFill>
                <a:latin typeface="Calibri" panose="020F0502020204030204" pitchFamily="34" charset="0"/>
              </a:rPr>
              <a:t>Es pot consultar la rúbrica a l’</a:t>
            </a:r>
            <a:r>
              <a:rPr lang="ca-ES" sz="2400" b="1" dirty="0">
                <a:solidFill>
                  <a:srgbClr val="000000"/>
                </a:solidFill>
                <a:latin typeface="Calibri" panose="020F0502020204030204" pitchFamily="34" charset="0"/>
              </a:rPr>
              <a:t>Annex 2</a:t>
            </a:r>
            <a:r>
              <a:rPr lang="ca-ES" sz="2400" dirty="0">
                <a:solidFill>
                  <a:srgbClr val="000000"/>
                </a:solidFill>
                <a:latin typeface="Calibri" panose="020F0502020204030204" pitchFamily="34" charset="0"/>
              </a:rPr>
              <a:t> de la Guia d’Avaluació de l’Activitat Docent del Professorat.</a:t>
            </a:r>
          </a:p>
          <a:p>
            <a:pPr marL="342900" indent="-342900">
              <a:buFont typeface="Arial" panose="020B0604020202020204" pitchFamily="34" charset="0"/>
              <a:buChar char="•"/>
            </a:pPr>
            <a:r>
              <a:rPr lang="ca-ES" sz="2400" dirty="0">
                <a:solidFill>
                  <a:srgbClr val="000000"/>
                </a:solidFill>
                <a:latin typeface="Calibri" panose="020F0502020204030204" pitchFamily="34" charset="0"/>
              </a:rPr>
              <a:t>Es vehicula des de l’OQD (no l’heu d’adjuntar vosaltres a la sol·licitud i informe)</a:t>
            </a:r>
            <a:endParaRPr lang="ca-ES" sz="2400" dirty="0"/>
          </a:p>
        </p:txBody>
      </p:sp>
    </p:spTree>
    <p:extLst>
      <p:ext uri="{BB962C8B-B14F-4D97-AF65-F5344CB8AC3E}">
        <p14:creationId xmlns:p14="http://schemas.microsoft.com/office/powerpoint/2010/main" val="125881985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A0DF46BA-37FF-8B06-4672-782EC3A68731}"/>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0509ECA1-3DD6-ADD2-24A0-4E17C310638C}"/>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4. Indicadors d’avaluació</a:t>
            </a:r>
          </a:p>
        </p:txBody>
      </p:sp>
      <p:sp>
        <p:nvSpPr>
          <p:cNvPr id="4" name="1 Marcador de contenido">
            <a:extLst>
              <a:ext uri="{FF2B5EF4-FFF2-40B4-BE49-F238E27FC236}">
                <a16:creationId xmlns:a16="http://schemas.microsoft.com/office/drawing/2014/main" id="{1A3F11A3-7972-09F4-DC9C-9E924168B9B3}"/>
              </a:ext>
            </a:extLst>
          </p:cNvPr>
          <p:cNvSpPr txBox="1">
            <a:spLocks/>
          </p:cNvSpPr>
          <p:nvPr/>
        </p:nvSpPr>
        <p:spPr bwMode="auto">
          <a:xfrm>
            <a:off x="235024" y="1196752"/>
            <a:ext cx="8729464" cy="5112568"/>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marL="342900" marR="0" lvl="0" indent="-342900" algn="l" defTabSz="457200" rtl="0" eaLnBrk="1" fontAlgn="base" latinLnBrk="0" hangingPunct="1">
              <a:lnSpc>
                <a:spcPct val="100000"/>
              </a:lnSpc>
              <a:spcBef>
                <a:spcPts val="0"/>
              </a:spcBef>
              <a:spcAft>
                <a:spcPct val="0"/>
              </a:spcAft>
              <a:buClrTx/>
              <a:buSzTx/>
              <a:buFont typeface="+mj-lt"/>
              <a:buAutoNum type="arabicPeriod" startAt="5"/>
              <a:tabLst/>
              <a:defRPr/>
            </a:pPr>
            <a:r>
              <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rPr>
              <a:t>Satisfacció dels estudiants: </a:t>
            </a:r>
          </a:p>
          <a:p>
            <a:pPr marL="0" marR="0" lvl="0" indent="0" algn="l" defTabSz="457200" rtl="0" eaLnBrk="1" fontAlgn="base" latinLnBrk="0" hangingPunct="1">
              <a:lnSpc>
                <a:spcPct val="100000"/>
              </a:lnSpc>
              <a:spcBef>
                <a:spcPts val="0"/>
              </a:spcBef>
              <a:spcAft>
                <a:spcPct val="0"/>
              </a:spcAft>
              <a:buClrTx/>
              <a:buSzTx/>
              <a:buNone/>
              <a:tabLst/>
              <a:defRPr/>
            </a:pPr>
            <a:endPar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endParaRP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Programa d’Avaluació de l’Activitat Docent de la UAB (enquesta PAAD).</a:t>
            </a:r>
          </a:p>
        </p:txBody>
      </p:sp>
      <p:sp>
        <p:nvSpPr>
          <p:cNvPr id="6" name="1 Rectángulo">
            <a:extLst>
              <a:ext uri="{FF2B5EF4-FFF2-40B4-BE49-F238E27FC236}">
                <a16:creationId xmlns:a16="http://schemas.microsoft.com/office/drawing/2014/main" id="{CCBEC62A-7A1B-C693-FD3C-193326EFCE31}"/>
              </a:ext>
            </a:extLst>
          </p:cNvPr>
          <p:cNvSpPr/>
          <p:nvPr/>
        </p:nvSpPr>
        <p:spPr>
          <a:xfrm>
            <a:off x="857112" y="3204149"/>
            <a:ext cx="7429776" cy="562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ca-ES" sz="2000" dirty="0">
                <a:solidFill>
                  <a:srgbClr val="FF0000"/>
                </a:solidFill>
                <a:latin typeface="Calibri" panose="020F0502020204030204" pitchFamily="34" charset="0"/>
              </a:rPr>
              <a:t>La pregunta que es té en consideració per a la valoració és: </a:t>
            </a:r>
            <a:r>
              <a:rPr lang="ca-ES" sz="2000" b="1" dirty="0">
                <a:solidFill>
                  <a:srgbClr val="FF0000"/>
                </a:solidFill>
                <a:latin typeface="Calibri" panose="020F0502020204030204" pitchFamily="34" charset="0"/>
              </a:rPr>
              <a:t>«Amb aquest/a professor/a he après».</a:t>
            </a:r>
          </a:p>
        </p:txBody>
      </p:sp>
      <p:sp>
        <p:nvSpPr>
          <p:cNvPr id="7" name="1 Rectángulo">
            <a:extLst>
              <a:ext uri="{FF2B5EF4-FFF2-40B4-BE49-F238E27FC236}">
                <a16:creationId xmlns:a16="http://schemas.microsoft.com/office/drawing/2014/main" id="{0287C8CA-4F84-5145-5E6B-BE044DD87948}"/>
              </a:ext>
            </a:extLst>
          </p:cNvPr>
          <p:cNvSpPr/>
          <p:nvPr/>
        </p:nvSpPr>
        <p:spPr>
          <a:xfrm>
            <a:off x="1151621" y="3962513"/>
            <a:ext cx="6840758" cy="12889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ca-ES" sz="2000" dirty="0">
                <a:solidFill>
                  <a:srgbClr val="FF0000"/>
                </a:solidFill>
                <a:latin typeface="Calibri" panose="020F0502020204030204" pitchFamily="34" charset="0"/>
              </a:rPr>
              <a:t>Es tenen en compte les enquestes  representatives, en què:</a:t>
            </a:r>
          </a:p>
          <a:p>
            <a:pPr marL="628650" lvl="1" indent="-171450">
              <a:buFont typeface="Arial" panose="020B0604020202020204" pitchFamily="34" charset="0"/>
              <a:buChar char="•"/>
              <a:defRPr/>
            </a:pPr>
            <a:r>
              <a:rPr lang="ca-ES" sz="2000" dirty="0">
                <a:solidFill>
                  <a:srgbClr val="FF0000"/>
                </a:solidFill>
                <a:latin typeface="Calibri" panose="020F0502020204030204" pitchFamily="34" charset="0"/>
              </a:rPr>
              <a:t>hagin respost almenys un 20% dels estudiants matriculats</a:t>
            </a:r>
          </a:p>
          <a:p>
            <a:pPr marL="628650" lvl="1" indent="-171450">
              <a:buFont typeface="Arial" panose="020B0604020202020204" pitchFamily="34" charset="0"/>
              <a:buChar char="•"/>
              <a:defRPr/>
            </a:pPr>
            <a:r>
              <a:rPr lang="ca-ES" sz="2000" dirty="0">
                <a:solidFill>
                  <a:srgbClr val="FF0000"/>
                </a:solidFill>
                <a:latin typeface="Calibri" panose="020F0502020204030204" pitchFamily="34" charset="0"/>
              </a:rPr>
              <a:t>com a mínim s’hagin recollit 5 respostes</a:t>
            </a:r>
          </a:p>
        </p:txBody>
      </p:sp>
      <p:sp>
        <p:nvSpPr>
          <p:cNvPr id="2" name="1 Rectángulo">
            <a:extLst>
              <a:ext uri="{FF2B5EF4-FFF2-40B4-BE49-F238E27FC236}">
                <a16:creationId xmlns:a16="http://schemas.microsoft.com/office/drawing/2014/main" id="{06754A9B-E861-6584-F1C1-A75EE048C1C5}"/>
              </a:ext>
            </a:extLst>
          </p:cNvPr>
          <p:cNvSpPr/>
          <p:nvPr/>
        </p:nvSpPr>
        <p:spPr>
          <a:xfrm>
            <a:off x="1655677" y="5447629"/>
            <a:ext cx="5832646" cy="645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sz="2000" dirty="0">
                <a:solidFill>
                  <a:srgbClr val="FF0000"/>
                </a:solidFill>
                <a:latin typeface="Calibri" panose="020F0502020204030204" pitchFamily="34" charset="0"/>
              </a:rPr>
              <a:t>Cal tenir almenys 3 enquestes representatives</a:t>
            </a:r>
          </a:p>
        </p:txBody>
      </p:sp>
    </p:spTree>
    <p:extLst>
      <p:ext uri="{BB962C8B-B14F-4D97-AF65-F5344CB8AC3E}">
        <p14:creationId xmlns:p14="http://schemas.microsoft.com/office/powerpoint/2010/main" val="151923284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83099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AVALUACIÓ DE L’ ACTIVITAT DOCENT </a:t>
            </a:r>
          </a:p>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i Tram docent  autonòmic</a:t>
            </a:r>
          </a:p>
        </p:txBody>
      </p:sp>
      <p:pic>
        <p:nvPicPr>
          <p:cNvPr id="2" name="Imagen 1">
            <a:extLst>
              <a:ext uri="{FF2B5EF4-FFF2-40B4-BE49-F238E27FC236}">
                <a16:creationId xmlns:a16="http://schemas.microsoft.com/office/drawing/2014/main" id="{64BE310D-1D8E-41B1-BECF-84CA76D2A7EF}"/>
              </a:ext>
            </a:extLst>
          </p:cNvPr>
          <p:cNvPicPr>
            <a:picLocks noChangeAspect="1"/>
          </p:cNvPicPr>
          <p:nvPr/>
        </p:nvPicPr>
        <p:blipFill>
          <a:blip r:embed="rId3"/>
          <a:stretch>
            <a:fillRect/>
          </a:stretch>
        </p:blipFill>
        <p:spPr>
          <a:xfrm>
            <a:off x="320308" y="1375945"/>
            <a:ext cx="1450847" cy="1510552"/>
          </a:xfrm>
          <a:prstGeom prst="rect">
            <a:avLst/>
          </a:prstGeom>
        </p:spPr>
      </p:pic>
      <p:pic>
        <p:nvPicPr>
          <p:cNvPr id="3" name="Imagen 2">
            <a:extLst>
              <a:ext uri="{FF2B5EF4-FFF2-40B4-BE49-F238E27FC236}">
                <a16:creationId xmlns:a16="http://schemas.microsoft.com/office/drawing/2014/main" id="{24621CFD-64C9-43DD-84E0-F31D3E4F42C9}"/>
              </a:ext>
            </a:extLst>
          </p:cNvPr>
          <p:cNvPicPr>
            <a:picLocks noChangeAspect="1"/>
          </p:cNvPicPr>
          <p:nvPr/>
        </p:nvPicPr>
        <p:blipFill>
          <a:blip r:embed="rId4"/>
          <a:stretch>
            <a:fillRect/>
          </a:stretch>
        </p:blipFill>
        <p:spPr>
          <a:xfrm>
            <a:off x="192838" y="2867391"/>
            <a:ext cx="1705789" cy="3493675"/>
          </a:xfrm>
          <a:prstGeom prst="rect">
            <a:avLst/>
          </a:prstGeom>
        </p:spPr>
      </p:pic>
      <p:pic>
        <p:nvPicPr>
          <p:cNvPr id="6" name="Imagen 5">
            <a:extLst>
              <a:ext uri="{FF2B5EF4-FFF2-40B4-BE49-F238E27FC236}">
                <a16:creationId xmlns:a16="http://schemas.microsoft.com/office/drawing/2014/main" id="{392755BB-9C9A-4D90-9BBD-D33E96D781B1}"/>
              </a:ext>
            </a:extLst>
          </p:cNvPr>
          <p:cNvPicPr>
            <a:picLocks noChangeAspect="1"/>
          </p:cNvPicPr>
          <p:nvPr/>
        </p:nvPicPr>
        <p:blipFill>
          <a:blip r:embed="rId5"/>
          <a:stretch>
            <a:fillRect/>
          </a:stretch>
        </p:blipFill>
        <p:spPr>
          <a:xfrm>
            <a:off x="4572000" y="2564904"/>
            <a:ext cx="4163138" cy="3652146"/>
          </a:xfrm>
          <a:prstGeom prst="rect">
            <a:avLst/>
          </a:prstGeom>
        </p:spPr>
      </p:pic>
      <p:pic>
        <p:nvPicPr>
          <p:cNvPr id="9" name="Imatge 8">
            <a:extLst>
              <a:ext uri="{FF2B5EF4-FFF2-40B4-BE49-F238E27FC236}">
                <a16:creationId xmlns:a16="http://schemas.microsoft.com/office/drawing/2014/main" id="{0868962C-6224-C181-876B-E6982A6AB398}"/>
              </a:ext>
            </a:extLst>
          </p:cNvPr>
          <p:cNvPicPr>
            <a:picLocks noChangeAspect="1"/>
          </p:cNvPicPr>
          <p:nvPr/>
        </p:nvPicPr>
        <p:blipFill>
          <a:blip r:embed="rId6"/>
          <a:stretch>
            <a:fillRect/>
          </a:stretch>
        </p:blipFill>
        <p:spPr>
          <a:xfrm>
            <a:off x="1956951" y="1268760"/>
            <a:ext cx="2714997" cy="2277094"/>
          </a:xfrm>
          <a:prstGeom prst="rect">
            <a:avLst/>
          </a:prstGeom>
        </p:spPr>
      </p:pic>
      <p:sp>
        <p:nvSpPr>
          <p:cNvPr id="12" name="Globus: rectangular 11">
            <a:extLst>
              <a:ext uri="{FF2B5EF4-FFF2-40B4-BE49-F238E27FC236}">
                <a16:creationId xmlns:a16="http://schemas.microsoft.com/office/drawing/2014/main" id="{C77398F1-7A7B-C7BC-0B72-E5C36C7B1364}"/>
              </a:ext>
            </a:extLst>
          </p:cNvPr>
          <p:cNvSpPr/>
          <p:nvPr/>
        </p:nvSpPr>
        <p:spPr>
          <a:xfrm>
            <a:off x="5940152" y="2204864"/>
            <a:ext cx="2376264" cy="360040"/>
          </a:xfrm>
          <a:prstGeom prst="wedgeRectCallout">
            <a:avLst>
              <a:gd name="adj1" fmla="val -105495"/>
              <a:gd name="adj2" fmla="val -20374"/>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a-ES" sz="1400" b="1" dirty="0">
                <a:solidFill>
                  <a:schemeClr val="tx1"/>
                </a:solidFill>
              </a:rPr>
              <a:t>Informació convocatòria</a:t>
            </a:r>
          </a:p>
        </p:txBody>
      </p:sp>
      <p:sp>
        <p:nvSpPr>
          <p:cNvPr id="4" name="Fletxa: dreta 3">
            <a:extLst>
              <a:ext uri="{FF2B5EF4-FFF2-40B4-BE49-F238E27FC236}">
                <a16:creationId xmlns:a16="http://schemas.microsoft.com/office/drawing/2014/main" id="{42065697-A7DE-5803-702E-DCFADD22CB8C}"/>
              </a:ext>
            </a:extLst>
          </p:cNvPr>
          <p:cNvSpPr/>
          <p:nvPr/>
        </p:nvSpPr>
        <p:spPr>
          <a:xfrm>
            <a:off x="3429397" y="5661248"/>
            <a:ext cx="1440160" cy="216024"/>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2054389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3" name="Diagrama 2"/>
          <p:cNvGraphicFramePr/>
          <p:nvPr>
            <p:extLst>
              <p:ext uri="{D42A27DB-BD31-4B8C-83A1-F6EECF244321}">
                <p14:modId xmlns:p14="http://schemas.microsoft.com/office/powerpoint/2010/main" val="1948619663"/>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5 Tabla">
            <a:extLst>
              <a:ext uri="{FF2B5EF4-FFF2-40B4-BE49-F238E27FC236}">
                <a16:creationId xmlns:a16="http://schemas.microsoft.com/office/drawing/2014/main" id="{FB09D0F5-18A8-1C1C-BCEB-8B069CC33B27}"/>
              </a:ext>
            </a:extLst>
          </p:cNvPr>
          <p:cNvGraphicFramePr>
            <a:graphicFrameLocks noGrp="1"/>
          </p:cNvGraphicFramePr>
          <p:nvPr>
            <p:extLst>
              <p:ext uri="{D42A27DB-BD31-4B8C-83A1-F6EECF244321}">
                <p14:modId xmlns:p14="http://schemas.microsoft.com/office/powerpoint/2010/main" val="1066069866"/>
              </p:ext>
            </p:extLst>
          </p:nvPr>
        </p:nvGraphicFramePr>
        <p:xfrm>
          <a:off x="310576" y="1924295"/>
          <a:ext cx="8594855" cy="2063814"/>
        </p:xfrm>
        <a:graphic>
          <a:graphicData uri="http://schemas.openxmlformats.org/drawingml/2006/table">
            <a:tbl>
              <a:tblPr firstRow="1" firstCol="1" bandRow="1">
                <a:effectLst>
                  <a:innerShdw blurRad="63500" dist="50800" dir="5400000">
                    <a:prstClr val="black">
                      <a:alpha val="50000"/>
                    </a:prstClr>
                  </a:innerShdw>
                </a:effectLst>
              </a:tblPr>
              <a:tblGrid>
                <a:gridCol w="2042128">
                  <a:extLst>
                    <a:ext uri="{9D8B030D-6E8A-4147-A177-3AD203B41FA5}">
                      <a16:colId xmlns:a16="http://schemas.microsoft.com/office/drawing/2014/main" val="20000"/>
                    </a:ext>
                  </a:extLst>
                </a:gridCol>
                <a:gridCol w="214728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173191">
                  <a:extLst>
                    <a:ext uri="{9D8B030D-6E8A-4147-A177-3AD203B41FA5}">
                      <a16:colId xmlns:a16="http://schemas.microsoft.com/office/drawing/2014/main" val="20003"/>
                    </a:ext>
                  </a:extLst>
                </a:gridCol>
              </a:tblGrid>
              <a:tr h="254778">
                <a:tc>
                  <a:txBody>
                    <a:bodyPr/>
                    <a:lstStyle/>
                    <a:p>
                      <a:pPr algn="ctr">
                        <a:lnSpc>
                          <a:spcPct val="105000"/>
                        </a:lnSpc>
                        <a:spcBef>
                          <a:spcPts val="200"/>
                        </a:spcBef>
                        <a:spcAft>
                          <a:spcPts val="200"/>
                        </a:spcAft>
                        <a:tabLst>
                          <a:tab pos="2700020" algn="ctr"/>
                          <a:tab pos="5400040" algn="r"/>
                        </a:tabLst>
                      </a:pPr>
                      <a:r>
                        <a:rPr lang="ca-ES" sz="2000" b="1" dirty="0">
                          <a:solidFill>
                            <a:srgbClr val="FF0000"/>
                          </a:solidFill>
                          <a:effectLst/>
                          <a:latin typeface="Calibri"/>
                          <a:ea typeface="Times New Roman"/>
                          <a:cs typeface="Calibri"/>
                        </a:rPr>
                        <a:t>D</a:t>
                      </a:r>
                      <a:endParaRPr lang="es-ES" sz="2000" dirty="0">
                        <a:solidFill>
                          <a:srgbClr val="FF000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50"/>
                          </a:solidFill>
                          <a:effectLst/>
                          <a:latin typeface="Calibri"/>
                          <a:ea typeface="Times New Roman"/>
                          <a:cs typeface="Calibri"/>
                        </a:rPr>
                        <a:t>C</a:t>
                      </a:r>
                      <a:endParaRPr lang="es-ES" sz="2000" dirty="0">
                        <a:solidFill>
                          <a:srgbClr val="00B05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7A7"/>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F0"/>
                          </a:solidFill>
                          <a:effectLst/>
                          <a:latin typeface="Calibri"/>
                          <a:ea typeface="Times New Roman"/>
                          <a:cs typeface="Calibri"/>
                        </a:rPr>
                        <a:t>B</a:t>
                      </a:r>
                      <a:endParaRPr lang="es-ES" sz="2000" dirty="0">
                        <a:solidFill>
                          <a:srgbClr val="00B0F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70C0"/>
                          </a:solidFill>
                          <a:effectLst/>
                          <a:latin typeface="Calibri"/>
                          <a:ea typeface="Times New Roman"/>
                          <a:cs typeface="Calibri"/>
                        </a:rPr>
                        <a:t>A</a:t>
                      </a:r>
                      <a:endParaRPr lang="es-ES" sz="2000" dirty="0">
                        <a:solidFill>
                          <a:srgbClr val="0070C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4778">
                <a:tc>
                  <a:txBody>
                    <a:bodyPr/>
                    <a:lstStyle/>
                    <a:p>
                      <a:pPr marL="0" marR="0" lvl="0" indent="0" algn="l" defTabSz="457200" rtl="0" eaLnBrk="1" fontAlgn="auto" latinLnBrk="0" hangingPunct="1">
                        <a:lnSpc>
                          <a:spcPct val="105000"/>
                        </a:lnSpc>
                        <a:spcBef>
                          <a:spcPts val="200"/>
                        </a:spcBef>
                        <a:spcAft>
                          <a:spcPts val="200"/>
                        </a:spcAft>
                        <a:buClrTx/>
                        <a:buSzTx/>
                        <a:buFont typeface="+mj-lt"/>
                        <a:buNone/>
                        <a:tabLst>
                          <a:tab pos="212725" algn="l"/>
                        </a:tabLst>
                        <a:defRPr/>
                      </a:pPr>
                      <a:endParaRPr lang="ca-ES" sz="1400" b="0" kern="1200" noProof="0" dirty="0">
                        <a:solidFill>
                          <a:schemeClr val="tx1"/>
                        </a:solidFill>
                        <a:effectLst/>
                        <a:latin typeface="Calibri"/>
                        <a:ea typeface="Calibri"/>
                        <a:cs typeface="Times New Roman"/>
                      </a:endParaRPr>
                    </a:p>
                    <a:p>
                      <a:pPr marL="0" marR="0" lvl="0" indent="0" algn="l" defTabSz="457200" rtl="0" eaLnBrk="1" fontAlgn="auto" latinLnBrk="0" hangingPunct="1">
                        <a:lnSpc>
                          <a:spcPct val="105000"/>
                        </a:lnSpc>
                        <a:spcBef>
                          <a:spcPts val="200"/>
                        </a:spcBef>
                        <a:spcAft>
                          <a:spcPts val="200"/>
                        </a:spcAft>
                        <a:buClrTx/>
                        <a:buSzTx/>
                        <a:buFont typeface="+mj-lt"/>
                        <a:buNone/>
                        <a:tabLst>
                          <a:tab pos="212725" algn="l"/>
                        </a:tabLst>
                        <a:defRPr/>
                      </a:pPr>
                      <a:r>
                        <a:rPr lang="ca-ES" sz="1400" b="0" kern="1200" noProof="0" dirty="0">
                          <a:solidFill>
                            <a:schemeClr val="tx1"/>
                          </a:solidFill>
                          <a:effectLst/>
                          <a:latin typeface="Calibri"/>
                          <a:ea typeface="Calibri"/>
                          <a:cs typeface="Times New Roman"/>
                        </a:rPr>
                        <a:t>No es compleix la condició mínima C. 1 </a:t>
                      </a:r>
                      <a:r>
                        <a:rPr lang="ca-ES" sz="1400" b="1" kern="1200" noProof="0" dirty="0">
                          <a:solidFill>
                            <a:schemeClr val="tx1"/>
                          </a:solidFill>
                          <a:effectLst/>
                          <a:latin typeface="Calibri"/>
                          <a:ea typeface="Calibri"/>
                          <a:cs typeface="Times New Roman"/>
                        </a:rPr>
                        <a:t>( Mitjana &lt; 1,6/4)</a:t>
                      </a: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05000"/>
                        </a:lnSpc>
                        <a:spcBef>
                          <a:spcPts val="200"/>
                        </a:spcBef>
                        <a:spcAft>
                          <a:spcPts val="200"/>
                        </a:spcAft>
                        <a:buClrTx/>
                        <a:buSzTx/>
                        <a:buFont typeface="+mj-lt"/>
                        <a:buNone/>
                        <a:tabLst/>
                        <a:defRPr/>
                      </a:pPr>
                      <a:endParaRPr lang="ca-ES" sz="1600" b="1" noProof="0" dirty="0">
                        <a:effectLst/>
                        <a:latin typeface="Calibri"/>
                        <a:ea typeface="Calibri"/>
                        <a:cs typeface="Times New Roman"/>
                      </a:endParaRPr>
                    </a:p>
                    <a:p>
                      <a:pPr marL="0" marR="0" lvl="0" indent="0" algn="l" defTabSz="457200" rtl="0" eaLnBrk="1" fontAlgn="auto" latinLnBrk="0" hangingPunct="1">
                        <a:lnSpc>
                          <a:spcPct val="105000"/>
                        </a:lnSpc>
                        <a:spcBef>
                          <a:spcPts val="200"/>
                        </a:spcBef>
                        <a:spcAft>
                          <a:spcPts val="200"/>
                        </a:spcAft>
                        <a:buClrTx/>
                        <a:buSzTx/>
                        <a:buFont typeface="+mj-lt"/>
                        <a:buNone/>
                        <a:tabLst/>
                        <a:defRPr/>
                      </a:pPr>
                      <a:r>
                        <a:rPr lang="ca-ES" sz="1600" b="1" noProof="0" dirty="0">
                          <a:effectLst/>
                          <a:latin typeface="Calibri"/>
                          <a:ea typeface="Calibri"/>
                          <a:cs typeface="Times New Roman"/>
                        </a:rPr>
                        <a:t>C.1</a:t>
                      </a:r>
                      <a:r>
                        <a:rPr lang="ca-ES" sz="1800" b="0" noProof="0" dirty="0">
                          <a:effectLst/>
                          <a:latin typeface="Calibri"/>
                          <a:ea typeface="Calibri"/>
                          <a:cs typeface="Times New Roman"/>
                        </a:rPr>
                        <a:t> </a:t>
                      </a:r>
                      <a:r>
                        <a:rPr lang="ca-ES" sz="1400" b="0" noProof="0" dirty="0">
                          <a:effectLst/>
                          <a:latin typeface="Calibri"/>
                          <a:ea typeface="Calibri"/>
                          <a:cs typeface="Times New Roman"/>
                        </a:rPr>
                        <a:t>La </a:t>
                      </a:r>
                      <a:r>
                        <a:rPr lang="ca-ES" sz="1400" b="0" u="sng" noProof="0" dirty="0">
                          <a:effectLst/>
                          <a:latin typeface="Calibri"/>
                          <a:ea typeface="Calibri"/>
                          <a:cs typeface="Times New Roman"/>
                        </a:rPr>
                        <a:t>mitjana</a:t>
                      </a:r>
                      <a:r>
                        <a:rPr lang="ca-ES" sz="1400" b="0" u="sng" baseline="0" noProof="0" dirty="0">
                          <a:effectLst/>
                          <a:latin typeface="Calibri"/>
                          <a:ea typeface="Calibri"/>
                          <a:cs typeface="Times New Roman"/>
                        </a:rPr>
                        <a:t> ponderada </a:t>
                      </a:r>
                      <a:r>
                        <a:rPr lang="ca-ES" sz="1400" b="0" baseline="0" noProof="0" dirty="0">
                          <a:effectLst/>
                          <a:latin typeface="Calibri"/>
                          <a:ea typeface="Calibri"/>
                          <a:cs typeface="Times New Roman"/>
                        </a:rPr>
                        <a:t>de la puntuació se situa</a:t>
                      </a:r>
                      <a:r>
                        <a:rPr lang="ca-ES" sz="1400" b="1" baseline="0" noProof="0" dirty="0">
                          <a:effectLst/>
                          <a:latin typeface="Calibri"/>
                          <a:ea typeface="Calibri"/>
                          <a:cs typeface="Times New Roman"/>
                        </a:rPr>
                        <a:t> per sobre del 40% i fins el 65%</a:t>
                      </a:r>
                      <a:r>
                        <a:rPr lang="ca-ES" sz="1400" b="0" baseline="0" noProof="0" dirty="0">
                          <a:effectLst/>
                          <a:latin typeface="Calibri"/>
                          <a:ea typeface="Calibri"/>
                          <a:cs typeface="Times New Roman"/>
                        </a:rPr>
                        <a:t>  </a:t>
                      </a:r>
                      <a:r>
                        <a:rPr lang="ca-ES" sz="1400" b="1" baseline="0" noProof="0" dirty="0">
                          <a:effectLst/>
                          <a:latin typeface="Calibri"/>
                          <a:ea typeface="Calibri"/>
                          <a:cs typeface="Times New Roman"/>
                        </a:rPr>
                        <a:t>(&gt;1,6 - 2,6) </a:t>
                      </a:r>
                      <a:r>
                        <a:rPr lang="ca-ES" sz="1400" b="0" baseline="0" noProof="0" dirty="0">
                          <a:effectLst/>
                          <a:latin typeface="Calibri"/>
                          <a:ea typeface="Calibri"/>
                          <a:cs typeface="Times New Roman"/>
                        </a:rPr>
                        <a:t>de la puntuació màxima possible (4)</a:t>
                      </a:r>
                      <a:endParaRPr lang="ca-ES" sz="1400" b="0" noProof="0" dirty="0">
                        <a:effectLst/>
                        <a:latin typeface="Calibri"/>
                        <a:ea typeface="Calibri"/>
                        <a:cs typeface="Times New Roman"/>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endParaRPr lang="ca-ES" sz="1600" b="1" kern="1200" noProof="0" dirty="0">
                        <a:solidFill>
                          <a:schemeClr val="tx1"/>
                        </a:solidFill>
                        <a:effectLst/>
                        <a:latin typeface="Calibri"/>
                        <a:ea typeface="Calibri"/>
                        <a:cs typeface="Times New Roman"/>
                      </a:endParaRPr>
                    </a:p>
                    <a:p>
                      <a:pPr marL="0" marR="0"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r>
                        <a:rPr lang="ca-ES" sz="1600" b="1" kern="1200" noProof="0" dirty="0">
                          <a:solidFill>
                            <a:schemeClr val="tx1"/>
                          </a:solidFill>
                          <a:effectLst/>
                          <a:latin typeface="Calibri"/>
                          <a:ea typeface="Calibri"/>
                          <a:cs typeface="Times New Roman"/>
                        </a:rPr>
                        <a:t>B.1</a:t>
                      </a:r>
                      <a:r>
                        <a:rPr lang="ca-ES" sz="1800" b="0" kern="1200" noProof="0" dirty="0">
                          <a:solidFill>
                            <a:schemeClr val="tx1"/>
                          </a:solidFill>
                          <a:effectLst/>
                          <a:latin typeface="Calibri"/>
                          <a:ea typeface="Times New Roman"/>
                          <a:cs typeface="Calibri"/>
                        </a:rPr>
                        <a:t>. </a:t>
                      </a:r>
                      <a:r>
                        <a:rPr lang="ca-ES" sz="1400" b="0" u="sng" kern="1200" noProof="0" dirty="0">
                          <a:solidFill>
                            <a:schemeClr val="tx1"/>
                          </a:solidFill>
                          <a:effectLst/>
                          <a:latin typeface="Calibri"/>
                          <a:ea typeface="Times New Roman"/>
                          <a:cs typeface="Calibri"/>
                        </a:rPr>
                        <a:t>La mitjana ponderada </a:t>
                      </a:r>
                      <a:r>
                        <a:rPr lang="ca-ES" sz="1400" b="0" kern="1200" noProof="0" dirty="0">
                          <a:solidFill>
                            <a:schemeClr val="tx1"/>
                          </a:solidFill>
                          <a:effectLst/>
                          <a:latin typeface="Calibri"/>
                          <a:ea typeface="Times New Roman"/>
                          <a:cs typeface="Calibri"/>
                        </a:rPr>
                        <a:t>de la puntuació se situa </a:t>
                      </a:r>
                      <a:r>
                        <a:rPr lang="ca-ES" sz="1400" b="1" kern="1200" noProof="0" dirty="0">
                          <a:solidFill>
                            <a:schemeClr val="tx1"/>
                          </a:solidFill>
                          <a:effectLst/>
                          <a:latin typeface="Calibri"/>
                          <a:ea typeface="Times New Roman"/>
                          <a:cs typeface="Calibri"/>
                        </a:rPr>
                        <a:t>per sobre del 65% i fins el 85% </a:t>
                      </a:r>
                      <a:r>
                        <a:rPr lang="ca-ES" sz="1400" b="1" baseline="0" noProof="0" dirty="0">
                          <a:effectLst/>
                          <a:latin typeface="Calibri"/>
                          <a:ea typeface="Calibri"/>
                          <a:cs typeface="Times New Roman"/>
                        </a:rPr>
                        <a:t>(&gt;2,6 – 3,4) </a:t>
                      </a:r>
                      <a:r>
                        <a:rPr lang="ca-ES" sz="1400" b="0" kern="1200" noProof="0" dirty="0">
                          <a:solidFill>
                            <a:schemeClr val="tx1"/>
                          </a:solidFill>
                          <a:effectLst/>
                          <a:latin typeface="Calibri"/>
                          <a:ea typeface="Times New Roman"/>
                          <a:cs typeface="Calibri"/>
                        </a:rPr>
                        <a:t>de la</a:t>
                      </a:r>
                      <a:r>
                        <a:rPr lang="ca-ES" sz="1400" b="0" kern="1200" baseline="0" noProof="0" dirty="0">
                          <a:solidFill>
                            <a:schemeClr val="tx1"/>
                          </a:solidFill>
                          <a:effectLst/>
                          <a:latin typeface="Calibri"/>
                          <a:ea typeface="Times New Roman"/>
                          <a:cs typeface="Calibri"/>
                        </a:rPr>
                        <a:t> puntuació màxima possible (4)</a:t>
                      </a:r>
                      <a:endParaRPr lang="ca-ES" sz="1400" b="0" kern="1200" noProof="0" dirty="0">
                        <a:solidFill>
                          <a:schemeClr val="tx1"/>
                        </a:solidFill>
                        <a:effectLst/>
                        <a:latin typeface="Calibri"/>
                        <a:ea typeface="Times New Roman"/>
                        <a:cs typeface="Calibri"/>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1755"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endParaRPr lang="ca-ES" sz="1600" b="1" noProof="0" dirty="0">
                        <a:effectLst/>
                        <a:latin typeface="Calibri"/>
                        <a:ea typeface="Calibri"/>
                        <a:cs typeface="Times New Roman"/>
                      </a:endParaRPr>
                    </a:p>
                    <a:p>
                      <a:pPr marL="0" marR="71755"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r>
                        <a:rPr lang="ca-ES" sz="1600" b="1" noProof="0" dirty="0">
                          <a:effectLst/>
                          <a:latin typeface="Calibri"/>
                          <a:ea typeface="Calibri"/>
                          <a:cs typeface="Times New Roman"/>
                        </a:rPr>
                        <a:t>A.1</a:t>
                      </a:r>
                      <a:r>
                        <a:rPr lang="ca-ES" sz="1800" b="0" noProof="0" dirty="0">
                          <a:effectLst/>
                          <a:latin typeface="Calibri"/>
                          <a:ea typeface="Calibri"/>
                          <a:cs typeface="Times New Roman"/>
                        </a:rPr>
                        <a:t> </a:t>
                      </a:r>
                      <a:r>
                        <a:rPr lang="ca-ES" sz="1400" b="0" u="sng" noProof="0" dirty="0">
                          <a:effectLst/>
                          <a:latin typeface="Calibri"/>
                          <a:ea typeface="Calibri"/>
                          <a:cs typeface="Times New Roman"/>
                        </a:rPr>
                        <a:t>La mitjana ponderada </a:t>
                      </a:r>
                      <a:r>
                        <a:rPr lang="ca-ES" sz="1400" b="0" noProof="0" dirty="0">
                          <a:effectLst/>
                          <a:latin typeface="Calibri"/>
                          <a:ea typeface="Calibri"/>
                          <a:cs typeface="Times New Roman"/>
                        </a:rPr>
                        <a:t>de la puntuació se situa </a:t>
                      </a:r>
                      <a:r>
                        <a:rPr lang="ca-ES" sz="1400" b="1" noProof="0" dirty="0">
                          <a:effectLst/>
                          <a:latin typeface="Calibri"/>
                          <a:ea typeface="Calibri"/>
                          <a:cs typeface="Times New Roman"/>
                        </a:rPr>
                        <a:t>per sobre del 85% (&gt;3,4) </a:t>
                      </a:r>
                      <a:r>
                        <a:rPr lang="ca-ES" sz="1400" b="0" noProof="0" dirty="0">
                          <a:effectLst/>
                          <a:latin typeface="Calibri"/>
                          <a:ea typeface="Calibri"/>
                          <a:cs typeface="Times New Roman"/>
                        </a:rPr>
                        <a:t>de</a:t>
                      </a:r>
                      <a:r>
                        <a:rPr lang="ca-ES" sz="1400" b="0" baseline="0" noProof="0" dirty="0">
                          <a:effectLst/>
                          <a:latin typeface="Calibri"/>
                          <a:ea typeface="Calibri"/>
                          <a:cs typeface="Times New Roman"/>
                        </a:rPr>
                        <a:t> la puntuació màxima possible (4)</a:t>
                      </a:r>
                    </a:p>
                    <a:p>
                      <a:pPr marL="0" marR="71755"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endParaRPr lang="ca-ES" sz="1400" b="0" noProof="0" dirty="0">
                        <a:effectLst/>
                        <a:latin typeface="Calibri"/>
                        <a:ea typeface="Calibri"/>
                        <a:cs typeface="Times New Roman"/>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634241"/>
                  </a:ext>
                </a:extLst>
              </a:tr>
            </a:tbl>
          </a:graphicData>
        </a:graphic>
      </p:graphicFrame>
    </p:spTree>
    <p:extLst>
      <p:ext uri="{BB962C8B-B14F-4D97-AF65-F5344CB8AC3E}">
        <p14:creationId xmlns:p14="http://schemas.microsoft.com/office/powerpoint/2010/main" val="333896370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PhAnim="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3" name="Diagrama 2"/>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tge 3">
            <a:extLst>
              <a:ext uri="{FF2B5EF4-FFF2-40B4-BE49-F238E27FC236}">
                <a16:creationId xmlns:a16="http://schemas.microsoft.com/office/drawing/2014/main" id="{563FF88A-767F-E672-D973-909314E5979D}"/>
              </a:ext>
            </a:extLst>
          </p:cNvPr>
          <p:cNvPicPr>
            <a:picLocks noChangeAspect="1"/>
          </p:cNvPicPr>
          <p:nvPr/>
        </p:nvPicPr>
        <p:blipFill rotWithShape="1">
          <a:blip r:embed="rId8"/>
          <a:srcRect t="55662"/>
          <a:stretch/>
        </p:blipFill>
        <p:spPr>
          <a:xfrm>
            <a:off x="395535" y="2708920"/>
            <a:ext cx="8309183" cy="2520280"/>
          </a:xfrm>
          <a:prstGeom prst="rect">
            <a:avLst/>
          </a:prstGeom>
        </p:spPr>
      </p:pic>
      <p:sp>
        <p:nvSpPr>
          <p:cNvPr id="2" name="QuadreDeText 1">
            <a:extLst>
              <a:ext uri="{FF2B5EF4-FFF2-40B4-BE49-F238E27FC236}">
                <a16:creationId xmlns:a16="http://schemas.microsoft.com/office/drawing/2014/main" id="{F5EE7F99-F888-195B-E420-8AC96CA59F50}"/>
              </a:ext>
            </a:extLst>
          </p:cNvPr>
          <p:cNvSpPr txBox="1"/>
          <p:nvPr/>
        </p:nvSpPr>
        <p:spPr>
          <a:xfrm>
            <a:off x="179512" y="1963881"/>
            <a:ext cx="4606290" cy="369332"/>
          </a:xfrm>
          <a:prstGeom prst="rect">
            <a:avLst/>
          </a:prstGeom>
          <a:noFill/>
        </p:spPr>
        <p:txBody>
          <a:bodyPr wrap="square">
            <a:spAutoFit/>
          </a:bodyPr>
          <a:lstStyle/>
          <a:p>
            <a:pPr algn="just">
              <a:defRPr/>
            </a:pPr>
            <a:r>
              <a:rPr lang="ca-ES" i="1" dirty="0">
                <a:solidFill>
                  <a:schemeClr val="tx1"/>
                </a:solidFill>
                <a:latin typeface="Calibri" panose="020F0502020204030204" pitchFamily="34" charset="0"/>
              </a:rPr>
              <a:t>Exemple enquestes representatives</a:t>
            </a:r>
          </a:p>
        </p:txBody>
      </p:sp>
    </p:spTree>
    <p:extLst>
      <p:ext uri="{BB962C8B-B14F-4D97-AF65-F5344CB8AC3E}">
        <p14:creationId xmlns:p14="http://schemas.microsoft.com/office/powerpoint/2010/main" val="86213880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PhAnim="0" show="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0FBBF917-340B-A523-6CD9-246A386DEE18}"/>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177579EC-8F74-7A4D-103C-371CE157133D}"/>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4. Indicadors d’avaluació</a:t>
            </a:r>
          </a:p>
        </p:txBody>
      </p:sp>
      <p:graphicFrame>
        <p:nvGraphicFramePr>
          <p:cNvPr id="3" name="Diagrama 2">
            <a:extLst>
              <a:ext uri="{FF2B5EF4-FFF2-40B4-BE49-F238E27FC236}">
                <a16:creationId xmlns:a16="http://schemas.microsoft.com/office/drawing/2014/main" id="{A20547F5-6B2B-8160-CB2C-41BEA988D902}"/>
              </a:ext>
            </a:extLst>
          </p:cNvPr>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QuadreDeText 1">
            <a:extLst>
              <a:ext uri="{FF2B5EF4-FFF2-40B4-BE49-F238E27FC236}">
                <a16:creationId xmlns:a16="http://schemas.microsoft.com/office/drawing/2014/main" id="{6672FB6B-E1C3-2E2A-D5FA-C6E38A14FF72}"/>
              </a:ext>
            </a:extLst>
          </p:cNvPr>
          <p:cNvSpPr txBox="1"/>
          <p:nvPr/>
        </p:nvSpPr>
        <p:spPr>
          <a:xfrm>
            <a:off x="179512" y="1963881"/>
            <a:ext cx="4606290"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Exemple enquestes representatives</a:t>
            </a:r>
          </a:p>
        </p:txBody>
      </p:sp>
      <p:pic>
        <p:nvPicPr>
          <p:cNvPr id="6" name="Imatge 5">
            <a:extLst>
              <a:ext uri="{FF2B5EF4-FFF2-40B4-BE49-F238E27FC236}">
                <a16:creationId xmlns:a16="http://schemas.microsoft.com/office/drawing/2014/main" id="{94D3BA03-BB4C-8691-E9CC-39E4ACE054E9}"/>
              </a:ext>
            </a:extLst>
          </p:cNvPr>
          <p:cNvPicPr>
            <a:picLocks noChangeAspect="1"/>
          </p:cNvPicPr>
          <p:nvPr/>
        </p:nvPicPr>
        <p:blipFill rotWithShape="1">
          <a:blip r:embed="rId8"/>
          <a:srcRect l="22154"/>
          <a:stretch/>
        </p:blipFill>
        <p:spPr>
          <a:xfrm>
            <a:off x="4595976" y="1867471"/>
            <a:ext cx="2738526" cy="4445048"/>
          </a:xfrm>
          <a:prstGeom prst="rect">
            <a:avLst/>
          </a:prstGeom>
        </p:spPr>
      </p:pic>
    </p:spTree>
    <p:extLst>
      <p:ext uri="{BB962C8B-B14F-4D97-AF65-F5344CB8AC3E}">
        <p14:creationId xmlns:p14="http://schemas.microsoft.com/office/powerpoint/2010/main" val="253161826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69F9D27F-2BD8-0ECB-EF48-51FA041AECC8}"/>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3DE25D59-DBD4-3630-4E00-4E5AA5EF4733}"/>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4. Indicadors d’avaluació</a:t>
            </a:r>
          </a:p>
        </p:txBody>
      </p:sp>
      <p:graphicFrame>
        <p:nvGraphicFramePr>
          <p:cNvPr id="3" name="Diagrama 2">
            <a:extLst>
              <a:ext uri="{FF2B5EF4-FFF2-40B4-BE49-F238E27FC236}">
                <a16:creationId xmlns:a16="http://schemas.microsoft.com/office/drawing/2014/main" id="{E83261B0-68C9-2264-648F-774E5F4E854F}"/>
              </a:ext>
            </a:extLst>
          </p:cNvPr>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Rectángulo">
            <a:extLst>
              <a:ext uri="{FF2B5EF4-FFF2-40B4-BE49-F238E27FC236}">
                <a16:creationId xmlns:a16="http://schemas.microsoft.com/office/drawing/2014/main" id="{214ED125-C02B-E0EF-903C-F95601AA6629}"/>
              </a:ext>
            </a:extLst>
          </p:cNvPr>
          <p:cNvSpPr/>
          <p:nvPr/>
        </p:nvSpPr>
        <p:spPr>
          <a:xfrm>
            <a:off x="392679" y="3018418"/>
            <a:ext cx="8439029" cy="25922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eaLnBrk="1" hangingPunct="1">
              <a:buFont typeface="Arial" panose="020B0604020202020204" pitchFamily="34" charset="0"/>
              <a:buChar char="•"/>
              <a:defRPr/>
            </a:pPr>
            <a:endParaRPr lang="ca-ES" dirty="0">
              <a:solidFill>
                <a:schemeClr val="tx1"/>
              </a:solidFill>
              <a:latin typeface="Calibri" panose="020F0502020204030204" pitchFamily="34" charset="0"/>
            </a:endParaRPr>
          </a:p>
          <a:p>
            <a:pPr marL="285750" indent="-285750" algn="just" eaLnBrk="1" hangingPunct="1">
              <a:buFont typeface="Arial" panose="020B0604020202020204" pitchFamily="34" charset="0"/>
              <a:buChar char="•"/>
              <a:defRPr/>
            </a:pPr>
            <a:r>
              <a:rPr lang="ca-ES" dirty="0">
                <a:solidFill>
                  <a:schemeClr val="tx1"/>
                </a:solidFill>
                <a:latin typeface="Calibri" panose="020F0502020204030204" pitchFamily="34" charset="0"/>
              </a:rPr>
              <a:t>Amb caràcter general, el professorat ha de disposar de dades sobre les enquestes per poder ser avaluat. </a:t>
            </a:r>
          </a:p>
          <a:p>
            <a:pPr marL="285750" indent="-285750" algn="just" eaLnBrk="1" hangingPunct="1">
              <a:buFont typeface="Arial" panose="020B0604020202020204" pitchFamily="34" charset="0"/>
              <a:buChar char="•"/>
              <a:defRPr/>
            </a:pPr>
            <a:endParaRPr lang="ca-ES" dirty="0">
              <a:solidFill>
                <a:schemeClr val="tx1"/>
              </a:solidFill>
              <a:latin typeface="Calibri" panose="020F0502020204030204" pitchFamily="34" charset="0"/>
            </a:endParaRPr>
          </a:p>
          <a:p>
            <a:pPr marL="285750" indent="-285750" algn="just" eaLnBrk="1" hangingPunct="1">
              <a:buFont typeface="Arial" panose="020B0604020202020204" pitchFamily="34" charset="0"/>
              <a:buChar char="•"/>
              <a:defRPr/>
            </a:pPr>
            <a:r>
              <a:rPr lang="ca-ES" dirty="0">
                <a:solidFill>
                  <a:schemeClr val="tx1"/>
                </a:solidFill>
                <a:latin typeface="Calibri" panose="020F0502020204030204" pitchFamily="34" charset="0"/>
              </a:rPr>
              <a:t>En cas de no disposar d’enquestes o tenir </a:t>
            </a:r>
            <a:r>
              <a:rPr lang="ca-ES" dirty="0">
                <a:solidFill>
                  <a:srgbClr val="FF0000"/>
                </a:solidFill>
                <a:latin typeface="Calibri" panose="020F0502020204030204" pitchFamily="34" charset="0"/>
              </a:rPr>
              <a:t>menys de tres enquestes representatives</a:t>
            </a:r>
            <a:r>
              <a:rPr lang="ca-ES" dirty="0">
                <a:solidFill>
                  <a:schemeClr val="tx1"/>
                </a:solidFill>
                <a:latin typeface="Calibri" panose="020F0502020204030204" pitchFamily="34" charset="0"/>
              </a:rPr>
              <a:t>, aporta justificacions sobre la no disposició d’enquestes representatives.</a:t>
            </a:r>
          </a:p>
          <a:p>
            <a:pPr marL="285750" indent="-285750" algn="just" eaLnBrk="1" hangingPunct="1">
              <a:buFont typeface="Arial" panose="020B0604020202020204" pitchFamily="34" charset="0"/>
              <a:buChar char="•"/>
              <a:defRPr/>
            </a:pPr>
            <a:endParaRPr lang="ca-ES" dirty="0">
              <a:solidFill>
                <a:schemeClr val="tx1"/>
              </a:solidFill>
              <a:latin typeface="Calibri" panose="020F0502020204030204" pitchFamily="34" charset="0"/>
            </a:endParaRPr>
          </a:p>
          <a:p>
            <a:pPr marL="285750" indent="-285750" algn="just" eaLnBrk="1" hangingPunct="1">
              <a:buFont typeface="Arial" panose="020B0604020202020204" pitchFamily="34" charset="0"/>
              <a:buChar char="•"/>
              <a:defRPr/>
            </a:pPr>
            <a:r>
              <a:rPr lang="ca-ES" dirty="0">
                <a:solidFill>
                  <a:schemeClr val="tx1"/>
                </a:solidFill>
                <a:latin typeface="Calibri" panose="020F0502020204030204" pitchFamily="34" charset="0"/>
              </a:rPr>
              <a:t>Aporta altres evidències complementàries, oficials, que seran valorades per la comissió d’avaluació. </a:t>
            </a:r>
          </a:p>
          <a:p>
            <a:pPr marL="285750" indent="-285750" algn="just" eaLnBrk="1" hangingPunct="1">
              <a:buFont typeface="Arial" panose="020B0604020202020204" pitchFamily="34" charset="0"/>
              <a:buChar char="•"/>
              <a:defRPr/>
            </a:pPr>
            <a:endParaRPr lang="ca-ES" dirty="0">
              <a:solidFill>
                <a:schemeClr val="tx1"/>
              </a:solidFill>
              <a:latin typeface="Calibri" panose="020F0502020204030204" pitchFamily="34" charset="0"/>
            </a:endParaRPr>
          </a:p>
        </p:txBody>
      </p:sp>
      <p:pic>
        <p:nvPicPr>
          <p:cNvPr id="6" name="Imatge 5">
            <a:extLst>
              <a:ext uri="{FF2B5EF4-FFF2-40B4-BE49-F238E27FC236}">
                <a16:creationId xmlns:a16="http://schemas.microsoft.com/office/drawing/2014/main" id="{14064727-E1CD-5F01-E20A-F70BD294A161}"/>
              </a:ext>
            </a:extLst>
          </p:cNvPr>
          <p:cNvPicPr>
            <a:picLocks noChangeAspect="1"/>
          </p:cNvPicPr>
          <p:nvPr/>
        </p:nvPicPr>
        <p:blipFill>
          <a:blip r:embed="rId8"/>
          <a:stretch>
            <a:fillRect/>
          </a:stretch>
        </p:blipFill>
        <p:spPr>
          <a:xfrm>
            <a:off x="80388" y="1854885"/>
            <a:ext cx="9063612" cy="688554"/>
          </a:xfrm>
          <a:prstGeom prst="rect">
            <a:avLst/>
          </a:prstGeom>
        </p:spPr>
      </p:pic>
      <p:sp>
        <p:nvSpPr>
          <p:cNvPr id="9" name="QuadreDeText 8">
            <a:extLst>
              <a:ext uri="{FF2B5EF4-FFF2-40B4-BE49-F238E27FC236}">
                <a16:creationId xmlns:a16="http://schemas.microsoft.com/office/drawing/2014/main" id="{614ABC34-53F5-58F9-1CE5-92CFC0FAE87F}"/>
              </a:ext>
            </a:extLst>
          </p:cNvPr>
          <p:cNvSpPr txBox="1"/>
          <p:nvPr/>
        </p:nvSpPr>
        <p:spPr>
          <a:xfrm>
            <a:off x="251520" y="2649086"/>
            <a:ext cx="4606290" cy="369332"/>
          </a:xfrm>
          <a:prstGeom prst="rect">
            <a:avLst/>
          </a:prstGeom>
          <a:noFill/>
        </p:spPr>
        <p:txBody>
          <a:bodyPr wrap="square">
            <a:spAutoFit/>
          </a:bodyPr>
          <a:lstStyle/>
          <a:p>
            <a:pPr algn="just">
              <a:defRPr/>
            </a:pPr>
            <a:r>
              <a:rPr lang="ca-ES" i="1" dirty="0">
                <a:solidFill>
                  <a:schemeClr val="tx1"/>
                </a:solidFill>
                <a:latin typeface="Calibri" panose="020F0502020204030204" pitchFamily="34" charset="0"/>
              </a:rPr>
              <a:t>(punt 7.27 de la Guia)</a:t>
            </a:r>
          </a:p>
        </p:txBody>
      </p:sp>
    </p:spTree>
    <p:extLst>
      <p:ext uri="{BB962C8B-B14F-4D97-AF65-F5344CB8AC3E}">
        <p14:creationId xmlns:p14="http://schemas.microsoft.com/office/powerpoint/2010/main" val="333016926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FFAC2084-0CBC-E418-C654-30C2195834AB}"/>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99CD038B-ABE8-12F2-FDBC-00DE2CE1A11F}"/>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4. Indicadors d’avaluació</a:t>
            </a:r>
          </a:p>
        </p:txBody>
      </p:sp>
      <p:graphicFrame>
        <p:nvGraphicFramePr>
          <p:cNvPr id="3" name="Diagrama 2">
            <a:extLst>
              <a:ext uri="{FF2B5EF4-FFF2-40B4-BE49-F238E27FC236}">
                <a16:creationId xmlns:a16="http://schemas.microsoft.com/office/drawing/2014/main" id="{2D569CBB-577B-6125-30C5-279565F6783E}"/>
              </a:ext>
            </a:extLst>
          </p:cNvPr>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Rectángulo">
            <a:extLst>
              <a:ext uri="{FF2B5EF4-FFF2-40B4-BE49-F238E27FC236}">
                <a16:creationId xmlns:a16="http://schemas.microsoft.com/office/drawing/2014/main" id="{FBE764D1-C70E-57EA-4E52-30BC37FD7799}"/>
              </a:ext>
            </a:extLst>
          </p:cNvPr>
          <p:cNvSpPr/>
          <p:nvPr/>
        </p:nvSpPr>
        <p:spPr>
          <a:xfrm>
            <a:off x="251520" y="2336706"/>
            <a:ext cx="8439029" cy="29523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evidències complementàries han de fer referència a l’actuació docent a l’aula:</a:t>
            </a:r>
          </a:p>
          <a:p>
            <a:pPr marL="914400" lvl="1" indent="-285750" algn="just">
              <a:buSzPct val="70000"/>
              <a:buFont typeface="Wingdings" panose="05000000000000000000" pitchFamily="2" charset="2"/>
              <a:buChar char="ü"/>
              <a:defRPr/>
            </a:pPr>
            <a:r>
              <a:rPr kumimoji="0" lang="ca-E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altres enquestes institucionals, com les d’assignatura o mòdul</a:t>
            </a:r>
          </a:p>
          <a:p>
            <a:pPr marL="914400" lvl="1" indent="-285750" algn="just">
              <a:buSzPct val="70000"/>
              <a:buFont typeface="Wingdings" panose="05000000000000000000" pitchFamily="2" charset="2"/>
              <a:buChar char="ü"/>
              <a:defRPr/>
            </a:pPr>
            <a:r>
              <a:rPr kumimoji="0" lang="ca-E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enquestes institucionals realitzades per altres universitats</a:t>
            </a:r>
          </a:p>
          <a:p>
            <a:pPr marL="914400" lvl="1" indent="-285750" algn="just">
              <a:buSzPct val="70000"/>
              <a:buFont typeface="Wingdings" panose="05000000000000000000" pitchFamily="2" charset="2"/>
              <a:buChar char="ü"/>
              <a:defRPr/>
            </a:pPr>
            <a:r>
              <a:rPr kumimoji="0" lang="ca-E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actes dels consells de curs o de les comissions de docència de les titulacions</a:t>
            </a:r>
          </a:p>
          <a:p>
            <a:pPr marL="914400" lvl="1" indent="-285750" algn="just">
              <a:buSzPct val="70000"/>
              <a:buFont typeface="Wingdings" panose="05000000000000000000" pitchFamily="2" charset="2"/>
              <a:buChar char="ü"/>
              <a:defRPr/>
            </a:pPr>
            <a:r>
              <a:rPr kumimoji="0" lang="ca-E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a-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Cal argumentar per què es consideren evidències de bona actuació a l’aula.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a-ES" dirty="0">
              <a:solidFill>
                <a:srgbClr val="000000"/>
              </a:solidFill>
              <a:latin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informació que es presenti ha de venir </a:t>
            </a:r>
            <a:r>
              <a:rPr kumimoji="0" lang="ca-E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refrendada</a:t>
            </a:r>
            <a:r>
              <a:rPr kumimoji="0" lang="ca-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si escau, per la direcció del departament i/o la coordinació de titulació.  </a:t>
            </a:r>
          </a:p>
        </p:txBody>
      </p:sp>
      <p:sp>
        <p:nvSpPr>
          <p:cNvPr id="2" name="QuadreDeText 1">
            <a:extLst>
              <a:ext uri="{FF2B5EF4-FFF2-40B4-BE49-F238E27FC236}">
                <a16:creationId xmlns:a16="http://schemas.microsoft.com/office/drawing/2014/main" id="{BE47DC40-F9F4-E7A4-C5E6-CD75BB13EF18}"/>
              </a:ext>
            </a:extLst>
          </p:cNvPr>
          <p:cNvSpPr txBox="1"/>
          <p:nvPr/>
        </p:nvSpPr>
        <p:spPr>
          <a:xfrm>
            <a:off x="251520" y="1844824"/>
            <a:ext cx="4606290" cy="369332"/>
          </a:xfrm>
          <a:prstGeom prst="rect">
            <a:avLst/>
          </a:prstGeom>
          <a:noFill/>
        </p:spPr>
        <p:txBody>
          <a:bodyPr wrap="square">
            <a:spAutoFit/>
          </a:bodyPr>
          <a:lstStyle/>
          <a:p>
            <a:pPr algn="just">
              <a:defRPr/>
            </a:pPr>
            <a:r>
              <a:rPr lang="ca-ES" i="1" dirty="0">
                <a:solidFill>
                  <a:schemeClr val="tx1"/>
                </a:solidFill>
                <a:latin typeface="Calibri" panose="020F0502020204030204" pitchFamily="34" charset="0"/>
              </a:rPr>
              <a:t>(punt 7.27 de la Guia, </a:t>
            </a:r>
            <a:r>
              <a:rPr lang="ca-ES" i="1" dirty="0" err="1">
                <a:solidFill>
                  <a:schemeClr val="tx1"/>
                </a:solidFill>
                <a:latin typeface="Calibri" panose="020F0502020204030204" pitchFamily="34" charset="0"/>
              </a:rPr>
              <a:t>cont</a:t>
            </a:r>
            <a:r>
              <a:rPr lang="ca-ES" i="1" dirty="0">
                <a:solidFill>
                  <a:schemeClr val="tx1"/>
                </a:solidFill>
                <a:latin typeface="Calibri" panose="020F0502020204030204" pitchFamily="34" charset="0"/>
              </a:rPr>
              <a:t>.)</a:t>
            </a:r>
          </a:p>
        </p:txBody>
      </p:sp>
      <p:sp>
        <p:nvSpPr>
          <p:cNvPr id="4" name="QuadreDeText 3">
            <a:extLst>
              <a:ext uri="{FF2B5EF4-FFF2-40B4-BE49-F238E27FC236}">
                <a16:creationId xmlns:a16="http://schemas.microsoft.com/office/drawing/2014/main" id="{5C2935D8-FE7F-8A2F-DD7D-E4F224481D07}"/>
              </a:ext>
            </a:extLst>
          </p:cNvPr>
          <p:cNvSpPr txBox="1"/>
          <p:nvPr/>
        </p:nvSpPr>
        <p:spPr>
          <a:xfrm>
            <a:off x="365467" y="5518973"/>
            <a:ext cx="8211134" cy="646331"/>
          </a:xfrm>
          <a:prstGeom prst="rect">
            <a:avLst/>
          </a:prstGeom>
          <a:noFill/>
        </p:spPr>
        <p:txBody>
          <a:bodyPr wrap="square">
            <a:spAutoFit/>
          </a:bodyPr>
          <a:lstStyle/>
          <a:p>
            <a:pPr algn="just">
              <a:defRPr/>
            </a:pPr>
            <a:r>
              <a:rPr lang="ca-ES" i="1" dirty="0">
                <a:solidFill>
                  <a:srgbClr val="FF0000"/>
                </a:solidFill>
                <a:latin typeface="Calibri" panose="020F0502020204030204" pitchFamily="34" charset="0"/>
              </a:rPr>
              <a:t>La Comissió d’Avaluació valora les evidències aportades per valorar si, malgrat no tenir enquestes representatives, se li pot donar una avaluació favorable (C)</a:t>
            </a:r>
          </a:p>
        </p:txBody>
      </p:sp>
    </p:spTree>
    <p:extLst>
      <p:ext uri="{BB962C8B-B14F-4D97-AF65-F5344CB8AC3E}">
        <p14:creationId xmlns:p14="http://schemas.microsoft.com/office/powerpoint/2010/main" val="2140341519"/>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F274D127-CE57-5585-356D-B4AF7B0D88D0}"/>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C66B4C78-7D89-FB67-434F-49E3F8ACF3BF}"/>
              </a:ext>
            </a:extLst>
          </p:cNvPr>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4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Arial" pitchFamily="34" charset="0"/>
              </a:rPr>
              <a:t>4. Indicadors d’avaluació</a:t>
            </a:r>
          </a:p>
        </p:txBody>
      </p:sp>
      <p:graphicFrame>
        <p:nvGraphicFramePr>
          <p:cNvPr id="3" name="Diagrama 2">
            <a:extLst>
              <a:ext uri="{FF2B5EF4-FFF2-40B4-BE49-F238E27FC236}">
                <a16:creationId xmlns:a16="http://schemas.microsoft.com/office/drawing/2014/main" id="{3AA72692-D793-90A8-D1E7-F66929AA36E8}"/>
              </a:ext>
            </a:extLst>
          </p:cNvPr>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QuadreDeText 4">
            <a:extLst>
              <a:ext uri="{FF2B5EF4-FFF2-40B4-BE49-F238E27FC236}">
                <a16:creationId xmlns:a16="http://schemas.microsoft.com/office/drawing/2014/main" id="{FD8CDB94-AA7D-18F4-C72D-8F6DADB9F7FF}"/>
              </a:ext>
            </a:extLst>
          </p:cNvPr>
          <p:cNvSpPr txBox="1"/>
          <p:nvPr/>
        </p:nvSpPr>
        <p:spPr>
          <a:xfrm>
            <a:off x="323528" y="1772816"/>
            <a:ext cx="8496944" cy="4946419"/>
          </a:xfrm>
          <a:prstGeom prst="rect">
            <a:avLst/>
          </a:prstGeom>
          <a:noFill/>
        </p:spPr>
        <p:txBody>
          <a:bodyPr wrap="square">
            <a:spAutoFit/>
          </a:bodyPr>
          <a:lstStyle/>
          <a:p>
            <a:pPr>
              <a:lnSpc>
                <a:spcPct val="107000"/>
              </a:lnSpc>
              <a:spcAft>
                <a:spcPts val="800"/>
              </a:spcAft>
            </a:pPr>
            <a:r>
              <a:rPr lang="ca-ES" sz="1800" b="1" kern="100" dirty="0">
                <a:effectLst/>
                <a:latin typeface="Calibri" panose="020F0502020204030204" pitchFamily="34" charset="0"/>
                <a:ea typeface="Calibri" panose="020F0502020204030204" pitchFamily="34" charset="0"/>
                <a:cs typeface="Arial" panose="020B0604020202020204" pitchFamily="34" charset="0"/>
              </a:rPr>
              <a:t>PROFESSORAT QUE SOL·LICITA TRAMS DE PERIODES ANTERIORS AL 2013_14:</a:t>
            </a:r>
          </a:p>
          <a:p>
            <a:pPr marL="446088">
              <a:lnSpc>
                <a:spcPct val="107000"/>
              </a:lnSpc>
              <a:spcAft>
                <a:spcPts val="800"/>
              </a:spcAft>
            </a:pPr>
            <a:r>
              <a:rPr lang="ca-ES" kern="100" dirty="0">
                <a:latin typeface="Calibri" panose="020F0502020204030204" pitchFamily="34" charset="0"/>
                <a:ea typeface="Calibri" panose="020F0502020204030204" pitchFamily="34" charset="0"/>
                <a:cs typeface="Arial" panose="020B0604020202020204" pitchFamily="34" charset="0"/>
              </a:rPr>
              <a:t>Comissions consulten a VRQ i OQD</a:t>
            </a:r>
          </a:p>
          <a:p>
            <a:pPr>
              <a:lnSpc>
                <a:spcPct val="107000"/>
              </a:lnSpc>
              <a:spcAft>
                <a:spcPts val="800"/>
              </a:spcAft>
            </a:pPr>
            <a:r>
              <a:rPr lang="ca-ES" sz="1800" b="1" kern="100" dirty="0">
                <a:effectLst/>
                <a:latin typeface="Calibri" panose="020F0502020204030204" pitchFamily="34" charset="0"/>
                <a:ea typeface="Calibri" panose="020F0502020204030204" pitchFamily="34" charset="0"/>
                <a:cs typeface="Arial" panose="020B0604020202020204" pitchFamily="34" charset="0"/>
              </a:rPr>
              <a:t>PROFESSORAT QUE SOL·LICITA TRAMS QUE INCLOUEN CURSOS ENTRE EL 2013-14 I FINS A 2022-2023:</a:t>
            </a:r>
            <a:endParaRPr lang="ca-ES" sz="1800" kern="100" dirty="0">
              <a:effectLst/>
              <a:latin typeface="Calibri" panose="020F0502020204030204" pitchFamily="34" charset="0"/>
              <a:ea typeface="Calibri" panose="020F0502020204030204" pitchFamily="34" charset="0"/>
              <a:cs typeface="Arial" panose="020B0604020202020204" pitchFamily="34" charset="0"/>
            </a:endParaRPr>
          </a:p>
          <a:p>
            <a:pPr marL="446088">
              <a:lnSpc>
                <a:spcPct val="107000"/>
              </a:lnSpc>
              <a:spcAft>
                <a:spcPts val="800"/>
              </a:spcAft>
            </a:pPr>
            <a:r>
              <a:rPr lang="ca-ES" kern="100" dirty="0">
                <a:latin typeface="Calibri" panose="020F0502020204030204" pitchFamily="34" charset="0"/>
                <a:ea typeface="Calibri" panose="020F0502020204030204" pitchFamily="34" charset="0"/>
                <a:cs typeface="Arial" panose="020B0604020202020204" pitchFamily="34" charset="0"/>
              </a:rPr>
              <a:t>Enquestes de TE; evidències complementàries:  </a:t>
            </a:r>
            <a:r>
              <a:rPr lang="es-ES" b="1" kern="100" dirty="0">
                <a:latin typeface="Calibri" panose="020F0502020204030204" pitchFamily="34" charset="0"/>
                <a:ea typeface="Calibri" panose="020F0502020204030204" pitchFamily="34" charset="0"/>
                <a:cs typeface="Arial" panose="020B0604020202020204" pitchFamily="34" charset="0"/>
              </a:rPr>
              <a:t>Hi ha </a:t>
            </a:r>
            <a:r>
              <a:rPr lang="es-ES" b="1" kern="100" dirty="0" err="1">
                <a:latin typeface="Calibri" panose="020F0502020204030204" pitchFamily="34" charset="0"/>
                <a:ea typeface="Calibri" panose="020F0502020204030204" pitchFamily="34" charset="0"/>
                <a:cs typeface="Arial" panose="020B0604020202020204" pitchFamily="34" charset="0"/>
              </a:rPr>
              <a:t>mostres</a:t>
            </a:r>
            <a:r>
              <a:rPr lang="es-ES" b="1" kern="100" dirty="0">
                <a:latin typeface="Calibri" panose="020F0502020204030204" pitchFamily="34" charset="0"/>
                <a:ea typeface="Calibri" panose="020F0502020204030204" pitchFamily="34" charset="0"/>
                <a:cs typeface="Arial" panose="020B0604020202020204" pitchFamily="34" charset="0"/>
              </a:rPr>
              <a:t> </a:t>
            </a:r>
            <a:r>
              <a:rPr lang="es-ES" b="1" kern="100" dirty="0" err="1">
                <a:latin typeface="Calibri" panose="020F0502020204030204" pitchFamily="34" charset="0"/>
                <a:ea typeface="Calibri" panose="020F0502020204030204" pitchFamily="34" charset="0"/>
                <a:cs typeface="Arial" panose="020B0604020202020204" pitchFamily="34" charset="0"/>
              </a:rPr>
              <a:t>suficients</a:t>
            </a:r>
            <a:r>
              <a:rPr lang="es-ES" b="1" kern="100" dirty="0">
                <a:latin typeface="Calibri" panose="020F0502020204030204" pitchFamily="34" charset="0"/>
                <a:ea typeface="Calibri" panose="020F0502020204030204" pitchFamily="34" charset="0"/>
                <a:cs typeface="Arial" panose="020B0604020202020204" pitchFamily="34" charset="0"/>
              </a:rPr>
              <a:t> de bona </a:t>
            </a:r>
            <a:r>
              <a:rPr lang="es-ES" b="1" kern="100" dirty="0" err="1">
                <a:latin typeface="Calibri" panose="020F0502020204030204" pitchFamily="34" charset="0"/>
                <a:ea typeface="Calibri" panose="020F0502020204030204" pitchFamily="34" charset="0"/>
                <a:cs typeface="Arial" panose="020B0604020202020204" pitchFamily="34" charset="0"/>
              </a:rPr>
              <a:t>actuació</a:t>
            </a:r>
            <a:r>
              <a:rPr lang="es-ES" b="1" kern="100" dirty="0">
                <a:latin typeface="Calibri" panose="020F0502020204030204" pitchFamily="34" charset="0"/>
                <a:ea typeface="Calibri" panose="020F0502020204030204" pitchFamily="34" charset="0"/>
                <a:cs typeface="Arial" panose="020B0604020202020204" pitchFamily="34" charset="0"/>
              </a:rPr>
              <a:t> </a:t>
            </a:r>
            <a:r>
              <a:rPr lang="es-ES" b="1" kern="100" dirty="0" err="1">
                <a:latin typeface="Calibri" panose="020F0502020204030204" pitchFamily="34" charset="0"/>
                <a:ea typeface="Calibri" panose="020F0502020204030204" pitchFamily="34" charset="0"/>
                <a:cs typeface="Arial" panose="020B0604020202020204" pitchFamily="34" charset="0"/>
              </a:rPr>
              <a:t>docent</a:t>
            </a:r>
            <a:r>
              <a:rPr lang="es-ES" b="1" kern="100" dirty="0">
                <a:latin typeface="Calibri" panose="020F0502020204030204" pitchFamily="34" charset="0"/>
                <a:ea typeface="Calibri" panose="020F0502020204030204" pitchFamily="34" charset="0"/>
                <a:cs typeface="Arial" panose="020B0604020202020204" pitchFamily="34" charset="0"/>
              </a:rPr>
              <a:t>.</a:t>
            </a:r>
            <a:endParaRPr lang="ca-ES" b="1" kern="100" dirty="0">
              <a:latin typeface="Calibri" panose="020F0502020204030204" pitchFamily="34" charset="0"/>
              <a:ea typeface="Calibri" panose="020F0502020204030204" pitchFamily="34" charset="0"/>
              <a:cs typeface="Arial" panose="020B0604020202020204" pitchFamily="34" charset="0"/>
            </a:endParaRPr>
          </a:p>
          <a:p>
            <a:pPr marL="446088">
              <a:lnSpc>
                <a:spcPct val="107000"/>
              </a:lnSpc>
              <a:spcAft>
                <a:spcPts val="800"/>
              </a:spcAft>
            </a:pPr>
            <a:r>
              <a:rPr lang="ca-ES" kern="100" dirty="0">
                <a:latin typeface="Calibri" panose="020F0502020204030204" pitchFamily="34" charset="0"/>
                <a:ea typeface="Calibri" panose="020F0502020204030204" pitchFamily="34" charset="0"/>
                <a:cs typeface="Arial" panose="020B0604020202020204" pitchFamily="34" charset="0"/>
              </a:rPr>
              <a:t>Professorat amb poca docència d’aquesta tipologia, haurà estat poc enquestat; evidències complementàries: </a:t>
            </a:r>
            <a:r>
              <a:rPr lang="ca-ES" b="1" kern="100" dirty="0">
                <a:latin typeface="Calibri" panose="020F0502020204030204" pitchFamily="34" charset="0"/>
                <a:ea typeface="Calibri" panose="020F0502020204030204" pitchFamily="34" charset="0"/>
                <a:cs typeface="Arial" panose="020B0604020202020204" pitchFamily="34" charset="0"/>
              </a:rPr>
              <a:t>No hi ha mostres de dificultats en la seva actuació docent</a:t>
            </a:r>
            <a:endParaRPr lang="ca-E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a-ES" sz="1800" b="1" kern="100" dirty="0">
                <a:effectLst/>
                <a:latin typeface="Calibri" panose="020F0502020204030204" pitchFamily="34" charset="0"/>
                <a:ea typeface="Calibri" panose="020F0502020204030204" pitchFamily="34" charset="0"/>
                <a:cs typeface="Arial" panose="020B0604020202020204" pitchFamily="34" charset="0"/>
              </a:rPr>
              <a:t>PROFESSORAT QUE SOL·LICITA TRAMS QUE INCLOUEN CURSOS A PARTIR DEL SEGON SEMESTRE DEL 2022-20232013-14 I FINS A 2022-2023:</a:t>
            </a:r>
          </a:p>
          <a:p>
            <a:pPr marL="446088">
              <a:lnSpc>
                <a:spcPct val="107000"/>
              </a:lnSpc>
              <a:spcAft>
                <a:spcPts val="800"/>
              </a:spcAft>
            </a:pPr>
            <a:r>
              <a:rPr lang="ca-ES" kern="100" dirty="0">
                <a:latin typeface="Calibri" panose="020F0502020204030204" pitchFamily="34" charset="0"/>
                <a:ea typeface="Calibri" panose="020F0502020204030204" pitchFamily="34" charset="0"/>
                <a:cs typeface="Arial" panose="020B0604020202020204" pitchFamily="34" charset="0"/>
              </a:rPr>
              <a:t>S’enquesten TE i Pràctiques; evidències complementàries: </a:t>
            </a:r>
            <a:r>
              <a:rPr lang="es-ES" b="1" kern="100" dirty="0">
                <a:latin typeface="Calibri" panose="020F0502020204030204" pitchFamily="34" charset="0"/>
                <a:ea typeface="Calibri" panose="020F0502020204030204" pitchFamily="34" charset="0"/>
                <a:cs typeface="Arial" panose="020B0604020202020204" pitchFamily="34" charset="0"/>
              </a:rPr>
              <a:t>Hi ha </a:t>
            </a:r>
            <a:r>
              <a:rPr lang="es-ES" b="1" kern="100" dirty="0" err="1">
                <a:latin typeface="Calibri" panose="020F0502020204030204" pitchFamily="34" charset="0"/>
                <a:ea typeface="Calibri" panose="020F0502020204030204" pitchFamily="34" charset="0"/>
                <a:cs typeface="Arial" panose="020B0604020202020204" pitchFamily="34" charset="0"/>
              </a:rPr>
              <a:t>mostres</a:t>
            </a:r>
            <a:r>
              <a:rPr lang="es-ES" b="1" kern="100" dirty="0">
                <a:latin typeface="Calibri" panose="020F0502020204030204" pitchFamily="34" charset="0"/>
                <a:ea typeface="Calibri" panose="020F0502020204030204" pitchFamily="34" charset="0"/>
                <a:cs typeface="Arial" panose="020B0604020202020204" pitchFamily="34" charset="0"/>
              </a:rPr>
              <a:t> </a:t>
            </a:r>
            <a:r>
              <a:rPr lang="es-ES" b="1" kern="100" dirty="0" err="1">
                <a:latin typeface="Calibri" panose="020F0502020204030204" pitchFamily="34" charset="0"/>
                <a:ea typeface="Calibri" panose="020F0502020204030204" pitchFamily="34" charset="0"/>
                <a:cs typeface="Arial" panose="020B0604020202020204" pitchFamily="34" charset="0"/>
              </a:rPr>
              <a:t>suficients</a:t>
            </a:r>
            <a:r>
              <a:rPr lang="es-ES" b="1" kern="100" dirty="0">
                <a:latin typeface="Calibri" panose="020F0502020204030204" pitchFamily="34" charset="0"/>
                <a:ea typeface="Calibri" panose="020F0502020204030204" pitchFamily="34" charset="0"/>
                <a:cs typeface="Arial" panose="020B0604020202020204" pitchFamily="34" charset="0"/>
              </a:rPr>
              <a:t> de bona </a:t>
            </a:r>
            <a:r>
              <a:rPr lang="es-ES" b="1" kern="100" dirty="0" err="1">
                <a:latin typeface="Calibri" panose="020F0502020204030204" pitchFamily="34" charset="0"/>
                <a:ea typeface="Calibri" panose="020F0502020204030204" pitchFamily="34" charset="0"/>
                <a:cs typeface="Arial" panose="020B0604020202020204" pitchFamily="34" charset="0"/>
              </a:rPr>
              <a:t>actuació</a:t>
            </a:r>
            <a:r>
              <a:rPr lang="es-ES" b="1" kern="100" dirty="0">
                <a:latin typeface="Calibri" panose="020F0502020204030204" pitchFamily="34" charset="0"/>
                <a:ea typeface="Calibri" panose="020F0502020204030204" pitchFamily="34" charset="0"/>
                <a:cs typeface="Arial" panose="020B0604020202020204" pitchFamily="34" charset="0"/>
              </a:rPr>
              <a:t> </a:t>
            </a:r>
            <a:r>
              <a:rPr lang="es-ES" b="1" kern="100" dirty="0" err="1">
                <a:latin typeface="Calibri" panose="020F0502020204030204" pitchFamily="34" charset="0"/>
                <a:ea typeface="Calibri" panose="020F0502020204030204" pitchFamily="34" charset="0"/>
                <a:cs typeface="Arial" panose="020B0604020202020204" pitchFamily="34" charset="0"/>
              </a:rPr>
              <a:t>docent</a:t>
            </a:r>
            <a:endParaRPr lang="ca-ES"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ca-E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531550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83099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AVALUACIÓ DE L’ ACTIVITAT DOCENT </a:t>
            </a:r>
          </a:p>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i Tram docent  autonòmic</a:t>
            </a:r>
          </a:p>
        </p:txBody>
      </p:sp>
      <p:sp>
        <p:nvSpPr>
          <p:cNvPr id="4" name="CuadroTexto 3"/>
          <p:cNvSpPr txBox="1"/>
          <p:nvPr/>
        </p:nvSpPr>
        <p:spPr>
          <a:xfrm>
            <a:off x="1043608" y="16288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Convocatòria 2024</a:t>
            </a:r>
          </a:p>
          <a:p>
            <a:pPr marL="971550" lvl="1" indent="-51435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405384689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QuadreDeText 2"/>
          <p:cNvSpPr txBox="1"/>
          <p:nvPr/>
        </p:nvSpPr>
        <p:spPr>
          <a:xfrm>
            <a:off x="323528" y="1267032"/>
            <a:ext cx="8424936" cy="3754874"/>
          </a:xfrm>
          <a:prstGeom prst="rect">
            <a:avLst/>
          </a:prstGeom>
          <a:ln>
            <a:solidFill>
              <a:srgbClr val="C1CE7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es-ES" sz="3200" b="1" dirty="0">
                <a:solidFill>
                  <a:srgbClr val="000000"/>
                </a:solidFill>
                <a:latin typeface="Arial" panose="020B0604020202020204" pitchFamily="34" charset="0"/>
                <a:cs typeface="Arial" panose="020B0604020202020204" pitchFamily="34" charset="0"/>
              </a:rPr>
              <a:t>Oficina de Qualitat Docent</a:t>
            </a:r>
          </a:p>
          <a:p>
            <a:pPr fontAlgn="base">
              <a:spcBef>
                <a:spcPct val="0"/>
              </a:spcBef>
              <a:spcAft>
                <a:spcPct val="0"/>
              </a:spcAft>
            </a:pPr>
            <a:endParaRPr lang="es-ES" sz="1400"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s-ES" sz="2400" dirty="0">
                <a:solidFill>
                  <a:schemeClr val="tx1">
                    <a:lumMod val="95000"/>
                    <a:lumOff val="5000"/>
                  </a:schemeClr>
                </a:solidFill>
                <a:latin typeface="Arial" panose="020B0604020202020204" pitchFamily="34" charset="0"/>
                <a:cs typeface="Arial" panose="020B0604020202020204" pitchFamily="34" charset="0"/>
              </a:rPr>
              <a:t>                   	</a:t>
            </a:r>
            <a:r>
              <a:rPr lang="ca-ES" sz="2400" dirty="0">
                <a:latin typeface="Calibri" panose="020F0502020204030204" pitchFamily="34" charset="0"/>
                <a:hlinkClick r:id="rId3"/>
              </a:rPr>
              <a:t>Web avaluació actuació docent</a:t>
            </a:r>
            <a:endParaRPr lang="ca-ES" sz="2400" dirty="0">
              <a:latin typeface="Calibri" panose="020F0502020204030204" pitchFamily="34" charset="0"/>
            </a:endParaRPr>
          </a:p>
          <a:p>
            <a:pPr fontAlgn="base">
              <a:spcBef>
                <a:spcPct val="0"/>
              </a:spcBef>
              <a:spcAft>
                <a:spcPct val="0"/>
              </a:spcAft>
            </a:pPr>
            <a:endParaRPr lang="es-ES" sz="2400" dirty="0">
              <a:solidFill>
                <a:schemeClr val="tx1">
                  <a:lumMod val="95000"/>
                  <a:lumOff val="5000"/>
                </a:schemeClr>
              </a:solidFill>
              <a:latin typeface="Calibri" panose="020F0502020204030204" pitchFamily="34" charset="0"/>
              <a:cs typeface="Arial" panose="020B0604020202020204" pitchFamily="34" charset="0"/>
            </a:endParaRPr>
          </a:p>
          <a:p>
            <a:pPr fontAlgn="base">
              <a:spcBef>
                <a:spcPct val="0"/>
              </a:spcBef>
              <a:spcAft>
                <a:spcPct val="0"/>
              </a:spcAft>
            </a:pPr>
            <a:r>
              <a:rPr lang="ca-ES" sz="2400" dirty="0">
                <a:latin typeface="Calibri" panose="020F0502020204030204" pitchFamily="34" charset="0"/>
              </a:rPr>
              <a:t>		</a:t>
            </a:r>
            <a:r>
              <a:rPr lang="ca-ES" sz="2400" dirty="0">
                <a:latin typeface="Calibri" panose="020F0502020204030204" pitchFamily="34" charset="0"/>
                <a:hlinkClick r:id="rId4"/>
              </a:rPr>
              <a:t>Web e-formulari</a:t>
            </a:r>
            <a:endParaRPr lang="es-ES" sz="2400" dirty="0">
              <a:solidFill>
                <a:schemeClr val="tx1">
                  <a:lumMod val="95000"/>
                  <a:lumOff val="5000"/>
                </a:schemeClr>
              </a:solidFill>
              <a:latin typeface="Calibri" panose="020F0502020204030204" pitchFamily="34" charset="0"/>
              <a:cs typeface="Arial" panose="020B0604020202020204" pitchFamily="34" charset="0"/>
            </a:endParaRPr>
          </a:p>
          <a:p>
            <a:pPr fontAlgn="base">
              <a:spcBef>
                <a:spcPct val="0"/>
              </a:spcBef>
              <a:spcAft>
                <a:spcPct val="0"/>
              </a:spcAft>
            </a:pPr>
            <a:r>
              <a:rPr lang="es-ES" sz="2400" dirty="0">
                <a:solidFill>
                  <a:schemeClr val="tx1">
                    <a:lumMod val="95000"/>
                    <a:lumOff val="5000"/>
                  </a:schemeClr>
                </a:solidFill>
                <a:latin typeface="Calibri" panose="020F0502020204030204" pitchFamily="34" charset="0"/>
                <a:cs typeface="Arial" panose="020B0604020202020204" pitchFamily="34" charset="0"/>
              </a:rPr>
              <a:t>                  </a:t>
            </a:r>
          </a:p>
          <a:p>
            <a:pPr fontAlgn="base">
              <a:spcBef>
                <a:spcPct val="0"/>
              </a:spcBef>
              <a:spcAft>
                <a:spcPct val="0"/>
              </a:spcAft>
            </a:pPr>
            <a:r>
              <a:rPr lang="es-ES" sz="2400" dirty="0">
                <a:solidFill>
                  <a:schemeClr val="tx1">
                    <a:lumMod val="95000"/>
                    <a:lumOff val="5000"/>
                  </a:schemeClr>
                </a:solidFill>
                <a:latin typeface="Calibri" panose="020F0502020204030204" pitchFamily="34" charset="0"/>
                <a:cs typeface="Arial" panose="020B0604020202020204" pitchFamily="34" charset="0"/>
              </a:rPr>
              <a:t>		</a:t>
            </a:r>
            <a:r>
              <a:rPr lang="es-ES" sz="2400" dirty="0">
                <a:solidFill>
                  <a:schemeClr val="tx1">
                    <a:lumMod val="95000"/>
                    <a:lumOff val="5000"/>
                  </a:schemeClr>
                </a:solidFill>
                <a:latin typeface="Calibri" panose="020F0502020204030204" pitchFamily="34" charset="0"/>
                <a:cs typeface="Arial" panose="020B0604020202020204" pitchFamily="34" charset="0"/>
                <a:hlinkClick r:id="rId5"/>
              </a:rPr>
              <a:t>oqd.avaluacio@uab.cat</a:t>
            </a:r>
            <a:endParaRPr lang="es-ES" sz="2400" dirty="0">
              <a:solidFill>
                <a:schemeClr val="tx1">
                  <a:lumMod val="95000"/>
                  <a:lumOff val="5000"/>
                </a:schemeClr>
              </a:solidFill>
              <a:latin typeface="Calibri" panose="020F0502020204030204" pitchFamily="34" charset="0"/>
              <a:cs typeface="Arial" panose="020B0604020202020204" pitchFamily="34" charset="0"/>
            </a:endParaRPr>
          </a:p>
          <a:p>
            <a:pPr fontAlgn="base">
              <a:spcBef>
                <a:spcPct val="0"/>
              </a:spcBef>
              <a:spcAft>
                <a:spcPct val="0"/>
              </a:spcAft>
            </a:pPr>
            <a:endParaRPr lang="es-ES" sz="2400" dirty="0">
              <a:solidFill>
                <a:schemeClr val="tx1">
                  <a:lumMod val="95000"/>
                  <a:lumOff val="5000"/>
                </a:schemeClr>
              </a:solidFill>
              <a:latin typeface="Calibri" panose="020F0502020204030204" pitchFamily="34" charset="0"/>
              <a:cs typeface="Arial" panose="020B0604020202020204" pitchFamily="34" charset="0"/>
              <a:hlinkClick r:id="rId6"/>
            </a:endParaRPr>
          </a:p>
          <a:p>
            <a:pPr fontAlgn="base">
              <a:spcBef>
                <a:spcPct val="0"/>
              </a:spcBef>
              <a:spcAft>
                <a:spcPct val="0"/>
              </a:spcAft>
            </a:pPr>
            <a:r>
              <a:rPr lang="es-ES" sz="2400" dirty="0">
                <a:solidFill>
                  <a:schemeClr val="tx1">
                    <a:lumMod val="95000"/>
                    <a:lumOff val="5000"/>
                  </a:schemeClr>
                </a:solidFill>
                <a:latin typeface="Calibri" panose="020F0502020204030204" pitchFamily="34" charset="0"/>
                <a:cs typeface="Arial" panose="020B0604020202020204" pitchFamily="34" charset="0"/>
              </a:rPr>
              <a:t>                   	93.581.23.89</a:t>
            </a:r>
          </a:p>
          <a:p>
            <a:pPr fontAlgn="base">
              <a:spcBef>
                <a:spcPct val="0"/>
              </a:spcBef>
              <a:spcAft>
                <a:spcPct val="0"/>
              </a:spcAft>
            </a:pPr>
            <a:endParaRPr lang="es-ES" sz="2400" dirty="0">
              <a:solidFill>
                <a:schemeClr val="tx1">
                  <a:lumMod val="95000"/>
                  <a:lumOff val="5000"/>
                </a:schemeClr>
              </a:solidFill>
              <a:latin typeface="Calibri" panose="020F0502020204030204" pitchFamily="34" charset="0"/>
              <a:cs typeface="Arial" panose="020B0604020202020204" pitchFamily="34" charset="0"/>
            </a:endParaRPr>
          </a:p>
        </p:txBody>
      </p:sp>
      <p:sp>
        <p:nvSpPr>
          <p:cNvPr id="2" name="AutoShape 2" descr="Resultat d'imatges de twitter"/>
          <p:cNvSpPr>
            <a:spLocks noChangeAspect="1" noChangeArrowheads="1"/>
          </p:cNvSpPr>
          <p:nvPr/>
        </p:nvSpPr>
        <p:spPr bwMode="auto">
          <a:xfrm>
            <a:off x="155575" y="-334963"/>
            <a:ext cx="876300" cy="704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 name="CuadroTexto 8"/>
          <p:cNvSpPr txBox="1">
            <a:spLocks noChangeArrowheads="1"/>
          </p:cNvSpPr>
          <p:nvPr/>
        </p:nvSpPr>
        <p:spPr bwMode="auto">
          <a:xfrm>
            <a:off x="107504" y="404664"/>
            <a:ext cx="8493000" cy="523220"/>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2800" b="1" dirty="0">
                <a:solidFill>
                  <a:schemeClr val="bg1">
                    <a:lumMod val="95000"/>
                  </a:schemeClr>
                </a:solidFill>
                <a:latin typeface="Arial" pitchFamily="34" charset="0"/>
                <a:cs typeface="Arial" pitchFamily="34" charset="0"/>
              </a:rPr>
              <a:t>6. Informació i contacte</a:t>
            </a:r>
          </a:p>
        </p:txBody>
      </p:sp>
      <p:pic>
        <p:nvPicPr>
          <p:cNvPr id="17" name="Imatge 16">
            <a:extLst>
              <a:ext uri="{FF2B5EF4-FFF2-40B4-BE49-F238E27FC236}">
                <a16:creationId xmlns:a16="http://schemas.microsoft.com/office/drawing/2014/main" id="{3FEBD1D9-F0DD-B1B9-EDDE-D333F6AE4949}"/>
              </a:ext>
            </a:extLst>
          </p:cNvPr>
          <p:cNvPicPr>
            <a:picLocks noChangeAspect="1"/>
          </p:cNvPicPr>
          <p:nvPr/>
        </p:nvPicPr>
        <p:blipFill>
          <a:blip r:embed="rId7"/>
          <a:stretch>
            <a:fillRect/>
          </a:stretch>
        </p:blipFill>
        <p:spPr>
          <a:xfrm>
            <a:off x="1346794" y="1932744"/>
            <a:ext cx="527125" cy="559476"/>
          </a:xfrm>
          <a:prstGeom prst="rect">
            <a:avLst/>
          </a:prstGeom>
        </p:spPr>
      </p:pic>
      <p:pic>
        <p:nvPicPr>
          <p:cNvPr id="20" name="Imatge 19">
            <a:extLst>
              <a:ext uri="{FF2B5EF4-FFF2-40B4-BE49-F238E27FC236}">
                <a16:creationId xmlns:a16="http://schemas.microsoft.com/office/drawing/2014/main" id="{9FCAF8AB-6A1B-AC81-D1E4-E3D2590F1C8E}"/>
              </a:ext>
            </a:extLst>
          </p:cNvPr>
          <p:cNvPicPr>
            <a:picLocks noChangeAspect="1"/>
          </p:cNvPicPr>
          <p:nvPr/>
        </p:nvPicPr>
        <p:blipFill>
          <a:blip r:embed="rId7"/>
          <a:stretch>
            <a:fillRect/>
          </a:stretch>
        </p:blipFill>
        <p:spPr>
          <a:xfrm>
            <a:off x="1360317" y="2598456"/>
            <a:ext cx="527125" cy="559476"/>
          </a:xfrm>
          <a:prstGeom prst="rect">
            <a:avLst/>
          </a:prstGeom>
        </p:spPr>
      </p:pic>
      <p:pic>
        <p:nvPicPr>
          <p:cNvPr id="22" name="Imatge 21">
            <a:extLst>
              <a:ext uri="{FF2B5EF4-FFF2-40B4-BE49-F238E27FC236}">
                <a16:creationId xmlns:a16="http://schemas.microsoft.com/office/drawing/2014/main" id="{92D1C15F-ACBD-8F1B-007A-C3FD0FECDE00}"/>
              </a:ext>
            </a:extLst>
          </p:cNvPr>
          <p:cNvPicPr>
            <a:picLocks noChangeAspect="1"/>
          </p:cNvPicPr>
          <p:nvPr/>
        </p:nvPicPr>
        <p:blipFill>
          <a:blip r:embed="rId8"/>
          <a:stretch>
            <a:fillRect/>
          </a:stretch>
        </p:blipFill>
        <p:spPr>
          <a:xfrm>
            <a:off x="1329809" y="3341704"/>
            <a:ext cx="563194" cy="559476"/>
          </a:xfrm>
          <a:prstGeom prst="rect">
            <a:avLst/>
          </a:prstGeom>
        </p:spPr>
      </p:pic>
      <p:pic>
        <p:nvPicPr>
          <p:cNvPr id="24" name="Imatge 23">
            <a:extLst>
              <a:ext uri="{FF2B5EF4-FFF2-40B4-BE49-F238E27FC236}">
                <a16:creationId xmlns:a16="http://schemas.microsoft.com/office/drawing/2014/main" id="{0372FC54-9F39-C3DA-3828-EA6D98B0B611}"/>
              </a:ext>
            </a:extLst>
          </p:cNvPr>
          <p:cNvPicPr>
            <a:picLocks noChangeAspect="1"/>
          </p:cNvPicPr>
          <p:nvPr/>
        </p:nvPicPr>
        <p:blipFill>
          <a:blip r:embed="rId9"/>
          <a:stretch>
            <a:fillRect/>
          </a:stretch>
        </p:blipFill>
        <p:spPr>
          <a:xfrm>
            <a:off x="1387364" y="4154734"/>
            <a:ext cx="500078" cy="522586"/>
          </a:xfrm>
          <a:prstGeom prst="rect">
            <a:avLst/>
          </a:prstGeom>
        </p:spPr>
      </p:pic>
    </p:spTree>
    <p:extLst>
      <p:ext uri="{BB962C8B-B14F-4D97-AF65-F5344CB8AC3E}">
        <p14:creationId xmlns:p14="http://schemas.microsoft.com/office/powerpoint/2010/main" val="2910179844"/>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PhAnim="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Resultats convocatòria 2023</a:t>
            </a:r>
          </a:p>
        </p:txBody>
      </p:sp>
      <p:sp>
        <p:nvSpPr>
          <p:cNvPr id="6" name="CuadroTexto 5"/>
          <p:cNvSpPr txBox="1"/>
          <p:nvPr/>
        </p:nvSpPr>
        <p:spPr>
          <a:xfrm>
            <a:off x="186408" y="1340768"/>
            <a:ext cx="8784976" cy="4727448"/>
          </a:xfrm>
          <a:prstGeom prst="rect">
            <a:avLst/>
          </a:prstGeom>
          <a:noFill/>
        </p:spPr>
        <p:txBody>
          <a:bodyPr wrap="square" rtlCol="0">
            <a:spAutoFit/>
          </a:bodyPr>
          <a:lstStyle/>
          <a:p>
            <a:pPr>
              <a:lnSpc>
                <a:spcPct val="105000"/>
              </a:lnSpc>
              <a:spcBef>
                <a:spcPts val="200"/>
              </a:spcBef>
              <a:spcAft>
                <a:spcPts val="200"/>
              </a:spcAft>
              <a:tabLst>
                <a:tab pos="2700020" algn="ctr"/>
                <a:tab pos="5400040" algn="r"/>
              </a:tabLst>
            </a:pPr>
            <a:r>
              <a:rPr lang="ca-ES" sz="2400" b="1" dirty="0"/>
              <a:t>551: </a:t>
            </a:r>
            <a:r>
              <a:rPr lang="ca-ES" sz="2400" dirty="0"/>
              <a:t>Professorat als que s’envia el full de dades</a:t>
            </a:r>
          </a:p>
          <a:p>
            <a:pPr>
              <a:lnSpc>
                <a:spcPct val="105000"/>
              </a:lnSpc>
              <a:spcBef>
                <a:spcPts val="200"/>
              </a:spcBef>
              <a:spcAft>
                <a:spcPts val="200"/>
              </a:spcAft>
              <a:tabLst>
                <a:tab pos="2700020" algn="ctr"/>
                <a:tab pos="5400040" algn="r"/>
              </a:tabLst>
            </a:pPr>
            <a:r>
              <a:rPr lang="ca-ES" sz="2400" dirty="0"/>
              <a:t>		(no disposen del tram viu)</a:t>
            </a:r>
          </a:p>
          <a:p>
            <a:pPr>
              <a:lnSpc>
                <a:spcPct val="105000"/>
              </a:lnSpc>
              <a:spcBef>
                <a:spcPts val="200"/>
              </a:spcBef>
              <a:spcAft>
                <a:spcPts val="200"/>
              </a:spcAft>
              <a:tabLst>
                <a:tab pos="2700020" algn="ctr"/>
                <a:tab pos="5400040" algn="r"/>
              </a:tabLst>
            </a:pPr>
            <a:r>
              <a:rPr lang="ca-ES" sz="2400" b="1" dirty="0"/>
              <a:t>320  </a:t>
            </a:r>
            <a:r>
              <a:rPr lang="ca-ES" sz="2400" dirty="0"/>
              <a:t>Professorat presentat</a:t>
            </a:r>
          </a:p>
          <a:p>
            <a:pPr>
              <a:lnSpc>
                <a:spcPct val="105000"/>
              </a:lnSpc>
              <a:spcBef>
                <a:spcPts val="200"/>
              </a:spcBef>
              <a:spcAft>
                <a:spcPts val="200"/>
              </a:spcAft>
              <a:tabLst>
                <a:tab pos="2700020" algn="ctr"/>
                <a:tab pos="5400040" algn="r"/>
              </a:tabLst>
            </a:pPr>
            <a:r>
              <a:rPr lang="ca-ES" sz="2400" dirty="0"/>
              <a:t>		</a:t>
            </a:r>
            <a:endParaRPr lang="ca-ES" sz="2000" dirty="0"/>
          </a:p>
          <a:p>
            <a:pPr>
              <a:lnSpc>
                <a:spcPct val="105000"/>
              </a:lnSpc>
              <a:spcBef>
                <a:spcPts val="200"/>
              </a:spcBef>
              <a:spcAft>
                <a:spcPts val="200"/>
              </a:spcAft>
              <a:tabLst>
                <a:tab pos="2700020" algn="ctr"/>
                <a:tab pos="5400040" algn="r"/>
              </a:tabLst>
            </a:pPr>
            <a:r>
              <a:rPr lang="ca-ES" sz="2400" b="1" dirty="0"/>
              <a:t>           316 </a:t>
            </a:r>
            <a:r>
              <a:rPr lang="ca-ES" sz="2400" dirty="0"/>
              <a:t>Avaluats</a:t>
            </a:r>
          </a:p>
          <a:p>
            <a:pPr>
              <a:lnSpc>
                <a:spcPct val="105000"/>
              </a:lnSpc>
              <a:spcBef>
                <a:spcPts val="200"/>
              </a:spcBef>
              <a:spcAft>
                <a:spcPts val="200"/>
              </a:spcAft>
              <a:tabLst>
                <a:tab pos="2700020" algn="ctr"/>
                <a:tab pos="5400040" algn="r"/>
              </a:tabLst>
            </a:pPr>
            <a:r>
              <a:rPr lang="ca-ES" sz="2400" dirty="0"/>
              <a:t> 	                    </a:t>
            </a:r>
            <a:r>
              <a:rPr lang="ca-ES" sz="2200" b="1" dirty="0"/>
              <a:t>26</a:t>
            </a:r>
            <a:r>
              <a:rPr lang="ca-ES" sz="2200" dirty="0"/>
              <a:t> (8%): desfavorablement</a:t>
            </a:r>
            <a:r>
              <a:rPr lang="ca-ES" sz="2200" b="1" dirty="0"/>
              <a:t> </a:t>
            </a:r>
            <a:r>
              <a:rPr lang="ca-ES" sz="2200" dirty="0"/>
              <a:t>    </a:t>
            </a:r>
          </a:p>
          <a:p>
            <a:pPr>
              <a:lnSpc>
                <a:spcPct val="105000"/>
              </a:lnSpc>
              <a:spcBef>
                <a:spcPts val="200"/>
              </a:spcBef>
              <a:spcAft>
                <a:spcPts val="200"/>
              </a:spcAft>
              <a:tabLst>
                <a:tab pos="2700020" algn="ctr"/>
                <a:tab pos="5400040" algn="r"/>
              </a:tabLst>
            </a:pPr>
            <a:r>
              <a:rPr lang="ca-ES" sz="2200" dirty="0"/>
              <a:t>                       	</a:t>
            </a:r>
            <a:r>
              <a:rPr lang="ca-ES" sz="2200" b="1" dirty="0"/>
              <a:t>290</a:t>
            </a:r>
            <a:r>
              <a:rPr lang="ca-ES" sz="2200" dirty="0"/>
              <a:t>(92%): favorablement </a:t>
            </a:r>
          </a:p>
          <a:p>
            <a:pPr>
              <a:lnSpc>
                <a:spcPct val="105000"/>
              </a:lnSpc>
              <a:spcBef>
                <a:spcPts val="200"/>
              </a:spcBef>
              <a:spcAft>
                <a:spcPts val="200"/>
              </a:spcAft>
              <a:tabLst>
                <a:tab pos="2700020" algn="ctr"/>
                <a:tab pos="5400040" algn="r"/>
              </a:tabLst>
            </a:pPr>
            <a:endParaRPr lang="ca-ES" sz="2200" dirty="0">
              <a:latin typeface="Calibri"/>
              <a:ea typeface="Calibri"/>
              <a:cs typeface="Times New Roman"/>
            </a:endParaRPr>
          </a:p>
          <a:p>
            <a:pPr>
              <a:lnSpc>
                <a:spcPct val="105000"/>
              </a:lnSpc>
              <a:spcBef>
                <a:spcPts val="200"/>
              </a:spcBef>
              <a:spcAft>
                <a:spcPts val="200"/>
              </a:spcAft>
              <a:tabLst>
                <a:tab pos="2700020" algn="ctr"/>
                <a:tab pos="5400040" algn="r"/>
              </a:tabLst>
            </a:pPr>
            <a:r>
              <a:rPr lang="es-ES" sz="2400" dirty="0"/>
              <a:t>		</a:t>
            </a:r>
            <a:r>
              <a:rPr lang="es-ES" sz="2200" b="1" dirty="0"/>
              <a:t>14</a:t>
            </a:r>
            <a:r>
              <a:rPr lang="es-ES" sz="2200" dirty="0"/>
              <a:t> </a:t>
            </a:r>
            <a:r>
              <a:rPr lang="es-ES" sz="2200" dirty="0" err="1"/>
              <a:t>amb</a:t>
            </a:r>
            <a:r>
              <a:rPr lang="es-ES" sz="2200" dirty="0"/>
              <a:t> </a:t>
            </a:r>
            <a:r>
              <a:rPr lang="es-ES" sz="2200" dirty="0" err="1"/>
              <a:t>màxima</a:t>
            </a:r>
            <a:r>
              <a:rPr lang="es-ES" sz="2200" dirty="0"/>
              <a:t> </a:t>
            </a:r>
            <a:r>
              <a:rPr lang="es-ES" sz="2200" dirty="0" err="1"/>
              <a:t>valoració</a:t>
            </a:r>
            <a:r>
              <a:rPr lang="es-ES" sz="2200" dirty="0"/>
              <a:t>: cinc “A”(4,4%) </a:t>
            </a:r>
          </a:p>
          <a:p>
            <a:pPr>
              <a:lnSpc>
                <a:spcPct val="105000"/>
              </a:lnSpc>
              <a:spcBef>
                <a:spcPts val="200"/>
              </a:spcBef>
              <a:spcAft>
                <a:spcPts val="200"/>
              </a:spcAft>
              <a:tabLst>
                <a:tab pos="2700020" algn="ctr"/>
                <a:tab pos="5400040" algn="r"/>
              </a:tabLst>
            </a:pPr>
            <a:r>
              <a:rPr lang="es-ES" sz="2200" dirty="0"/>
              <a:t>		</a:t>
            </a:r>
            <a:r>
              <a:rPr lang="es-ES" sz="2200" b="1" dirty="0"/>
              <a:t>23</a:t>
            </a:r>
            <a:r>
              <a:rPr lang="es-ES" sz="2200" dirty="0"/>
              <a:t> </a:t>
            </a:r>
            <a:r>
              <a:rPr lang="es-ES" sz="2200" dirty="0" err="1"/>
              <a:t>amb</a:t>
            </a:r>
            <a:r>
              <a:rPr lang="es-ES" sz="2200" dirty="0"/>
              <a:t> </a:t>
            </a:r>
            <a:r>
              <a:rPr lang="es-ES" sz="2200" dirty="0" err="1"/>
              <a:t>quatre</a:t>
            </a:r>
            <a:r>
              <a:rPr lang="es-ES" sz="2200" dirty="0"/>
              <a:t> “A” i una “B” (7,3%)</a:t>
            </a:r>
            <a:endParaRPr lang="ca-ES" sz="2200" dirty="0">
              <a:latin typeface="Calibri"/>
              <a:ea typeface="Calibri"/>
              <a:cs typeface="Times New Roman"/>
            </a:endParaRPr>
          </a:p>
          <a:p>
            <a:pPr>
              <a:lnSpc>
                <a:spcPct val="105000"/>
              </a:lnSpc>
              <a:spcBef>
                <a:spcPts val="200"/>
              </a:spcBef>
              <a:spcAft>
                <a:spcPts val="200"/>
              </a:spcAft>
              <a:tabLst>
                <a:tab pos="2700020" algn="ctr"/>
                <a:tab pos="5400040" algn="r"/>
              </a:tabLst>
            </a:pPr>
            <a:endParaRPr lang="ca-ES" sz="2200" dirty="0">
              <a:latin typeface="Calibri"/>
              <a:ea typeface="Calibri"/>
              <a:cs typeface="Times New Roman"/>
            </a:endParaRPr>
          </a:p>
        </p:txBody>
      </p:sp>
      <p:cxnSp>
        <p:nvCxnSpPr>
          <p:cNvPr id="3" name="Conector: angular 2">
            <a:extLst>
              <a:ext uri="{FF2B5EF4-FFF2-40B4-BE49-F238E27FC236}">
                <a16:creationId xmlns:a16="http://schemas.microsoft.com/office/drawing/2014/main" id="{7BBF08DC-63C8-47C6-88E4-FB2E69F04909}"/>
              </a:ext>
            </a:extLst>
          </p:cNvPr>
          <p:cNvCxnSpPr>
            <a:cxnSpLocks/>
          </p:cNvCxnSpPr>
          <p:nvPr/>
        </p:nvCxnSpPr>
        <p:spPr>
          <a:xfrm>
            <a:off x="395536" y="2708920"/>
            <a:ext cx="720080" cy="567762"/>
          </a:xfrm>
          <a:prstGeom prst="bentConnector3">
            <a:avLst>
              <a:gd name="adj1" fmla="val -1588"/>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Conector: angular 7">
            <a:extLst>
              <a:ext uri="{FF2B5EF4-FFF2-40B4-BE49-F238E27FC236}">
                <a16:creationId xmlns:a16="http://schemas.microsoft.com/office/drawing/2014/main" id="{49B8FB15-48CF-4DA3-95F6-9C5E0AFE725C}"/>
              </a:ext>
            </a:extLst>
          </p:cNvPr>
          <p:cNvCxnSpPr>
            <a:cxnSpLocks/>
          </p:cNvCxnSpPr>
          <p:nvPr/>
        </p:nvCxnSpPr>
        <p:spPr>
          <a:xfrm>
            <a:off x="1331639" y="3499168"/>
            <a:ext cx="557053" cy="278331"/>
          </a:xfrm>
          <a:prstGeom prst="bentConnector3">
            <a:avLst>
              <a:gd name="adj1" fmla="val 172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Conector: angular 12">
            <a:extLst>
              <a:ext uri="{FF2B5EF4-FFF2-40B4-BE49-F238E27FC236}">
                <a16:creationId xmlns:a16="http://schemas.microsoft.com/office/drawing/2014/main" id="{382C2D0A-4E9F-4BB9-906F-3E214033FEAE}"/>
              </a:ext>
            </a:extLst>
          </p:cNvPr>
          <p:cNvCxnSpPr>
            <a:cxnSpLocks/>
          </p:cNvCxnSpPr>
          <p:nvPr/>
        </p:nvCxnSpPr>
        <p:spPr>
          <a:xfrm>
            <a:off x="1331639" y="3794151"/>
            <a:ext cx="557053" cy="348499"/>
          </a:xfrm>
          <a:prstGeom prst="bentConnector3">
            <a:avLst>
              <a:gd name="adj1" fmla="val 283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Conector: angular 21">
            <a:extLst>
              <a:ext uri="{FF2B5EF4-FFF2-40B4-BE49-F238E27FC236}">
                <a16:creationId xmlns:a16="http://schemas.microsoft.com/office/drawing/2014/main" id="{E4CEF247-133D-4A5C-B22F-0EAD12BA85E5}"/>
              </a:ext>
            </a:extLst>
          </p:cNvPr>
          <p:cNvCxnSpPr>
            <a:cxnSpLocks/>
          </p:cNvCxnSpPr>
          <p:nvPr/>
        </p:nvCxnSpPr>
        <p:spPr>
          <a:xfrm rot="16200000" flipH="1">
            <a:off x="2127879" y="4432961"/>
            <a:ext cx="855794" cy="720080"/>
          </a:xfrm>
          <a:prstGeom prst="bentConnector3">
            <a:avLst>
              <a:gd name="adj1" fmla="val 99765"/>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919879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PhAnim="0" show="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5AA02D5F-205C-CC9C-98A0-4871375A3D1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306EC30F-DEE3-00EA-91F4-D7B77F74C2AE}"/>
              </a:ext>
            </a:extLst>
          </p:cNvPr>
          <p:cNvSpPr/>
          <p:nvPr/>
        </p:nvSpPr>
        <p:spPr>
          <a:xfrm>
            <a:off x="6804248" y="1828192"/>
            <a:ext cx="1888176" cy="9674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 name="AutoShape 2" descr="Resultat d'imatges de twitter">
            <a:extLst>
              <a:ext uri="{FF2B5EF4-FFF2-40B4-BE49-F238E27FC236}">
                <a16:creationId xmlns:a16="http://schemas.microsoft.com/office/drawing/2014/main" id="{37193CB5-84DB-49BD-1965-BC6C410840D0}"/>
              </a:ext>
            </a:extLst>
          </p:cNvPr>
          <p:cNvSpPr>
            <a:spLocks noChangeAspect="1" noChangeArrowheads="1"/>
          </p:cNvSpPr>
          <p:nvPr/>
        </p:nvSpPr>
        <p:spPr bwMode="auto">
          <a:xfrm>
            <a:off x="155575" y="-334963"/>
            <a:ext cx="876300" cy="704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 name="CuadroTexto 8">
            <a:extLst>
              <a:ext uri="{FF2B5EF4-FFF2-40B4-BE49-F238E27FC236}">
                <a16:creationId xmlns:a16="http://schemas.microsoft.com/office/drawing/2014/main" id="{82ED8E8F-8223-5B34-22C5-BEE8612166A3}"/>
              </a:ext>
            </a:extLst>
          </p:cNvPr>
          <p:cNvSpPr txBox="1">
            <a:spLocks noChangeArrowheads="1"/>
          </p:cNvSpPr>
          <p:nvPr/>
        </p:nvSpPr>
        <p:spPr bwMode="auto">
          <a:xfrm>
            <a:off x="107504" y="404664"/>
            <a:ext cx="8493000" cy="523220"/>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2800" b="1" i="0" u="none" strike="noStrike" kern="1200" cap="none" spc="0" normalizeH="0" baseline="0" noProof="0" dirty="0">
                <a:ln>
                  <a:noFill/>
                </a:ln>
                <a:solidFill>
                  <a:srgbClr val="FFFFFF">
                    <a:lumMod val="95000"/>
                  </a:srgbClr>
                </a:solidFill>
                <a:effectLst/>
                <a:uLnTx/>
                <a:uFillTx/>
                <a:latin typeface="Arial" pitchFamily="34" charset="0"/>
                <a:ea typeface="+mn-ea"/>
                <a:cs typeface="Arial" pitchFamily="34" charset="0"/>
              </a:rPr>
              <a:t>7. </a:t>
            </a:r>
            <a:r>
              <a:rPr kumimoji="0" lang="is-IS" sz="2800" b="1" i="0" u="none" strike="noStrike" kern="1200" cap="none" spc="0" normalizeH="0" baseline="0" noProof="0" dirty="0">
                <a:ln>
                  <a:noFill/>
                </a:ln>
                <a:solidFill>
                  <a:srgbClr val="FFFFFF">
                    <a:lumMod val="95000"/>
                  </a:srgbClr>
                </a:solidFill>
                <a:effectLst/>
                <a:uLnTx/>
                <a:uFillTx/>
                <a:latin typeface="Arial" pitchFamily="34" charset="0"/>
                <a:ea typeface="+mn-ea"/>
                <a:cs typeface="Arial" pitchFamily="34" charset="0"/>
              </a:rPr>
              <a:t>Dubtes / consultes / preguntes / ...</a:t>
            </a:r>
            <a:endParaRPr kumimoji="0" lang="ca-ES" sz="2800" b="1" i="0" u="none" strike="noStrike" kern="1200" cap="none" spc="0" normalizeH="0" baseline="0" noProof="0" dirty="0">
              <a:ln>
                <a:noFill/>
              </a:ln>
              <a:solidFill>
                <a:srgbClr val="FFFFFF">
                  <a:lumMod val="95000"/>
                </a:srgbClr>
              </a:solidFill>
              <a:effectLst/>
              <a:uLnTx/>
              <a:uFillTx/>
              <a:latin typeface="Arial" pitchFamily="34" charset="0"/>
              <a:ea typeface="+mn-ea"/>
              <a:cs typeface="Arial" pitchFamily="34" charset="0"/>
            </a:endParaRPr>
          </a:p>
        </p:txBody>
      </p:sp>
      <p:sp>
        <p:nvSpPr>
          <p:cNvPr id="8" name="QuadreDeText 7">
            <a:extLst>
              <a:ext uri="{FF2B5EF4-FFF2-40B4-BE49-F238E27FC236}">
                <a16:creationId xmlns:a16="http://schemas.microsoft.com/office/drawing/2014/main" id="{D969C254-9547-C996-BE37-020AE3F3B041}"/>
              </a:ext>
            </a:extLst>
          </p:cNvPr>
          <p:cNvSpPr txBox="1"/>
          <p:nvPr/>
        </p:nvSpPr>
        <p:spPr>
          <a:xfrm>
            <a:off x="451576" y="1828192"/>
            <a:ext cx="4624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14/09/2023--------------------------15/09/2018</a:t>
            </a:r>
          </a:p>
        </p:txBody>
      </p:sp>
      <p:sp>
        <p:nvSpPr>
          <p:cNvPr id="11" name="QuadreDeText 10">
            <a:extLst>
              <a:ext uri="{FF2B5EF4-FFF2-40B4-BE49-F238E27FC236}">
                <a16:creationId xmlns:a16="http://schemas.microsoft.com/office/drawing/2014/main" id="{A3EB02D6-A789-710A-E2DA-CB734BEEC9E0}"/>
              </a:ext>
            </a:extLst>
          </p:cNvPr>
          <p:cNvSpPr txBox="1"/>
          <p:nvPr/>
        </p:nvSpPr>
        <p:spPr>
          <a:xfrm>
            <a:off x="395536" y="2387318"/>
            <a:ext cx="55771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14/09/2023----------------------       ----------15/09/2017</a:t>
            </a:r>
          </a:p>
        </p:txBody>
      </p:sp>
      <p:sp>
        <p:nvSpPr>
          <p:cNvPr id="12" name="QuadreDeText 11">
            <a:extLst>
              <a:ext uri="{FF2B5EF4-FFF2-40B4-BE49-F238E27FC236}">
                <a16:creationId xmlns:a16="http://schemas.microsoft.com/office/drawing/2014/main" id="{AC5EB20A-8EC2-8490-45A8-F260224AC58B}"/>
              </a:ext>
            </a:extLst>
          </p:cNvPr>
          <p:cNvSpPr txBox="1"/>
          <p:nvPr/>
        </p:nvSpPr>
        <p:spPr>
          <a:xfrm>
            <a:off x="-10232" y="2795683"/>
            <a:ext cx="47949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31/12/2023--------------------------01/01/2019</a:t>
            </a:r>
          </a:p>
        </p:txBody>
      </p:sp>
      <p:sp>
        <p:nvSpPr>
          <p:cNvPr id="13" name="QuadreDeText 12">
            <a:extLst>
              <a:ext uri="{FF2B5EF4-FFF2-40B4-BE49-F238E27FC236}">
                <a16:creationId xmlns:a16="http://schemas.microsoft.com/office/drawing/2014/main" id="{2C96A15E-D7F4-4FFB-A73D-A5A030D142AD}"/>
              </a:ext>
            </a:extLst>
          </p:cNvPr>
          <p:cNvSpPr txBox="1"/>
          <p:nvPr/>
        </p:nvSpPr>
        <p:spPr>
          <a:xfrm>
            <a:off x="886611" y="3345278"/>
            <a:ext cx="84625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22/06/2023--------------------------------------------------------------------------23/06/2013</a:t>
            </a:r>
          </a:p>
        </p:txBody>
      </p:sp>
      <p:sp>
        <p:nvSpPr>
          <p:cNvPr id="17" name="QuadreDeText 16">
            <a:extLst>
              <a:ext uri="{FF2B5EF4-FFF2-40B4-BE49-F238E27FC236}">
                <a16:creationId xmlns:a16="http://schemas.microsoft.com/office/drawing/2014/main" id="{9B4FB27E-852A-9D8F-B393-4E36DA5BFCCA}"/>
              </a:ext>
            </a:extLst>
          </p:cNvPr>
          <p:cNvSpPr txBox="1"/>
          <p:nvPr/>
        </p:nvSpPr>
        <p:spPr>
          <a:xfrm>
            <a:off x="448768" y="1236143"/>
            <a:ext cx="861619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050" b="0" i="0" u="none" strike="noStrike" kern="1200" cap="none" spc="0" normalizeH="0" baseline="0" noProof="0" dirty="0">
                <a:ln>
                  <a:noFill/>
                </a:ln>
                <a:solidFill>
                  <a:srgbClr val="000000"/>
                </a:solidFill>
                <a:effectLst/>
                <a:uLnTx/>
                <a:uFillTx/>
                <a:latin typeface="Century Gothic"/>
                <a:ea typeface="+mn-ea"/>
                <a:cs typeface="+mn-cs"/>
              </a:rPr>
              <a:t>2023-2022   –   2022-2021   –   2021-2020   –   2020-2019   –   2019-2018   –   2018 – 2017   –   2017-2016   –   2016-2015   –   2015-2014 -- ...</a:t>
            </a:r>
          </a:p>
        </p:txBody>
      </p:sp>
      <mc:AlternateContent xmlns:mc="http://schemas.openxmlformats.org/markup-compatibility/2006" xmlns:p14="http://schemas.microsoft.com/office/powerpoint/2010/main">
        <mc:Choice Requires="p14">
          <p:contentPart p14:bwMode="auto" r:id="rId3">
            <p14:nvContentPartPr>
              <p14:cNvPr id="18" name="Tinta 17">
                <a:extLst>
                  <a:ext uri="{FF2B5EF4-FFF2-40B4-BE49-F238E27FC236}">
                    <a16:creationId xmlns:a16="http://schemas.microsoft.com/office/drawing/2014/main" id="{7E821918-9BD8-E899-AB9A-629985E217E2}"/>
                  </a:ext>
                </a:extLst>
              </p14:cNvPr>
              <p14:cNvContentPartPr/>
              <p14:nvPr/>
            </p14:nvContentPartPr>
            <p14:xfrm>
              <a:off x="1846584" y="1990584"/>
              <a:ext cx="3020400" cy="32040"/>
            </p14:xfrm>
          </p:contentPart>
        </mc:Choice>
        <mc:Fallback xmlns="">
          <p:pic>
            <p:nvPicPr>
              <p:cNvPr id="18" name="Tinta 17">
                <a:extLst>
                  <a:ext uri="{FF2B5EF4-FFF2-40B4-BE49-F238E27FC236}">
                    <a16:creationId xmlns:a16="http://schemas.microsoft.com/office/drawing/2014/main" id="{8F9963D8-1F61-428A-FB59-207E6028A3CB}"/>
                  </a:ext>
                </a:extLst>
              </p:cNvPr>
              <p:cNvPicPr/>
              <p:nvPr/>
            </p:nvPicPr>
            <p:blipFill>
              <a:blip r:embed="rId4"/>
              <a:stretch>
                <a:fillRect/>
              </a:stretch>
            </p:blipFill>
            <p:spPr>
              <a:xfrm>
                <a:off x="1774944" y="1846944"/>
                <a:ext cx="31640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Tinta 18">
                <a:extLst>
                  <a:ext uri="{FF2B5EF4-FFF2-40B4-BE49-F238E27FC236}">
                    <a16:creationId xmlns:a16="http://schemas.microsoft.com/office/drawing/2014/main" id="{96EE4F79-CCEB-EB53-2A48-F182689A62C8}"/>
                  </a:ext>
                </a:extLst>
              </p14:cNvPr>
              <p14:cNvContentPartPr/>
              <p14:nvPr/>
            </p14:nvContentPartPr>
            <p14:xfrm>
              <a:off x="667224" y="2011104"/>
              <a:ext cx="1140480" cy="19080"/>
            </p14:xfrm>
          </p:contentPart>
        </mc:Choice>
        <mc:Fallback xmlns="">
          <p:pic>
            <p:nvPicPr>
              <p:cNvPr id="19" name="Tinta 18">
                <a:extLst>
                  <a:ext uri="{FF2B5EF4-FFF2-40B4-BE49-F238E27FC236}">
                    <a16:creationId xmlns:a16="http://schemas.microsoft.com/office/drawing/2014/main" id="{B8DEC518-8CED-C1CB-D815-042FCCFDCD32}"/>
                  </a:ext>
                </a:extLst>
              </p:cNvPr>
              <p:cNvPicPr/>
              <p:nvPr/>
            </p:nvPicPr>
            <p:blipFill>
              <a:blip r:embed="rId6"/>
              <a:stretch>
                <a:fillRect/>
              </a:stretch>
            </p:blipFill>
            <p:spPr>
              <a:xfrm>
                <a:off x="595584" y="1867104"/>
                <a:ext cx="12841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Tinta 19">
                <a:extLst>
                  <a:ext uri="{FF2B5EF4-FFF2-40B4-BE49-F238E27FC236}">
                    <a16:creationId xmlns:a16="http://schemas.microsoft.com/office/drawing/2014/main" id="{ADC786B7-EF63-CA77-8056-7BF35D5E0624}"/>
                  </a:ext>
                </a:extLst>
              </p14:cNvPr>
              <p14:cNvContentPartPr/>
              <p14:nvPr/>
            </p14:nvContentPartPr>
            <p14:xfrm>
              <a:off x="594144" y="2568744"/>
              <a:ext cx="2738880" cy="47520"/>
            </p14:xfrm>
          </p:contentPart>
        </mc:Choice>
        <mc:Fallback xmlns="">
          <p:pic>
            <p:nvPicPr>
              <p:cNvPr id="20" name="Tinta 19">
                <a:extLst>
                  <a:ext uri="{FF2B5EF4-FFF2-40B4-BE49-F238E27FC236}">
                    <a16:creationId xmlns:a16="http://schemas.microsoft.com/office/drawing/2014/main" id="{8CA2DBB9-5EB5-32FE-4A38-CDA8C75DD31C}"/>
                  </a:ext>
                </a:extLst>
              </p:cNvPr>
              <p:cNvPicPr/>
              <p:nvPr/>
            </p:nvPicPr>
            <p:blipFill>
              <a:blip r:embed="rId8"/>
              <a:stretch>
                <a:fillRect/>
              </a:stretch>
            </p:blipFill>
            <p:spPr>
              <a:xfrm>
                <a:off x="522504" y="2424744"/>
                <a:ext cx="28825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Tinta 20">
                <a:extLst>
                  <a:ext uri="{FF2B5EF4-FFF2-40B4-BE49-F238E27FC236}">
                    <a16:creationId xmlns:a16="http://schemas.microsoft.com/office/drawing/2014/main" id="{72BF77BD-145F-D821-CA0D-8E71228A0E2C}"/>
                  </a:ext>
                </a:extLst>
              </p14:cNvPr>
              <p14:cNvContentPartPr/>
              <p14:nvPr/>
            </p14:nvContentPartPr>
            <p14:xfrm>
              <a:off x="3894984" y="2569104"/>
              <a:ext cx="1856160" cy="360"/>
            </p14:xfrm>
          </p:contentPart>
        </mc:Choice>
        <mc:Fallback xmlns="">
          <p:pic>
            <p:nvPicPr>
              <p:cNvPr id="21" name="Tinta 20">
                <a:extLst>
                  <a:ext uri="{FF2B5EF4-FFF2-40B4-BE49-F238E27FC236}">
                    <a16:creationId xmlns:a16="http://schemas.microsoft.com/office/drawing/2014/main" id="{41BCB988-7031-0DE8-5B1C-7CC0A5D5136C}"/>
                  </a:ext>
                </a:extLst>
              </p:cNvPr>
              <p:cNvPicPr/>
              <p:nvPr/>
            </p:nvPicPr>
            <p:blipFill>
              <a:blip r:embed="rId10"/>
              <a:stretch>
                <a:fillRect/>
              </a:stretch>
            </p:blipFill>
            <p:spPr>
              <a:xfrm>
                <a:off x="3823344" y="2425464"/>
                <a:ext cx="19998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Tinta 21">
                <a:extLst>
                  <a:ext uri="{FF2B5EF4-FFF2-40B4-BE49-F238E27FC236}">
                    <a16:creationId xmlns:a16="http://schemas.microsoft.com/office/drawing/2014/main" id="{BAF1A75D-F0D1-3772-FAB0-167A612F24C7}"/>
                  </a:ext>
                </a:extLst>
              </p14:cNvPr>
              <p14:cNvContentPartPr/>
              <p14:nvPr/>
            </p14:nvContentPartPr>
            <p14:xfrm>
              <a:off x="648864" y="2924064"/>
              <a:ext cx="4294080" cy="57240"/>
            </p14:xfrm>
          </p:contentPart>
        </mc:Choice>
        <mc:Fallback xmlns="">
          <p:pic>
            <p:nvPicPr>
              <p:cNvPr id="22" name="Tinta 21">
                <a:extLst>
                  <a:ext uri="{FF2B5EF4-FFF2-40B4-BE49-F238E27FC236}">
                    <a16:creationId xmlns:a16="http://schemas.microsoft.com/office/drawing/2014/main" id="{A4D1A270-FC66-304A-D259-02A090D82517}"/>
                  </a:ext>
                </a:extLst>
              </p:cNvPr>
              <p:cNvPicPr/>
              <p:nvPr/>
            </p:nvPicPr>
            <p:blipFill>
              <a:blip r:embed="rId12"/>
              <a:stretch>
                <a:fillRect/>
              </a:stretch>
            </p:blipFill>
            <p:spPr>
              <a:xfrm>
                <a:off x="577224" y="2780064"/>
                <a:ext cx="44377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Tinta 22">
                <a:extLst>
                  <a:ext uri="{FF2B5EF4-FFF2-40B4-BE49-F238E27FC236}">
                    <a16:creationId xmlns:a16="http://schemas.microsoft.com/office/drawing/2014/main" id="{2D7289B5-CE47-58E7-FB4A-D4A0614E86F4}"/>
                  </a:ext>
                </a:extLst>
              </p14:cNvPr>
              <p14:cNvContentPartPr/>
              <p14:nvPr/>
            </p14:nvContentPartPr>
            <p14:xfrm>
              <a:off x="576144" y="3519504"/>
              <a:ext cx="3764520" cy="57240"/>
            </p14:xfrm>
          </p:contentPart>
        </mc:Choice>
        <mc:Fallback xmlns="">
          <p:pic>
            <p:nvPicPr>
              <p:cNvPr id="23" name="Tinta 22">
                <a:extLst>
                  <a:ext uri="{FF2B5EF4-FFF2-40B4-BE49-F238E27FC236}">
                    <a16:creationId xmlns:a16="http://schemas.microsoft.com/office/drawing/2014/main" id="{EB645F72-ACD6-7724-3EA8-59F432D88436}"/>
                  </a:ext>
                </a:extLst>
              </p:cNvPr>
              <p:cNvPicPr/>
              <p:nvPr/>
            </p:nvPicPr>
            <p:blipFill>
              <a:blip r:embed="rId14"/>
              <a:stretch>
                <a:fillRect/>
              </a:stretch>
            </p:blipFill>
            <p:spPr>
              <a:xfrm>
                <a:off x="504144" y="3375864"/>
                <a:ext cx="39081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Tinta 23">
                <a:extLst>
                  <a:ext uri="{FF2B5EF4-FFF2-40B4-BE49-F238E27FC236}">
                    <a16:creationId xmlns:a16="http://schemas.microsoft.com/office/drawing/2014/main" id="{2A35C01B-E85C-797A-6FF3-82529B4C1456}"/>
                  </a:ext>
                </a:extLst>
              </p14:cNvPr>
              <p14:cNvContentPartPr/>
              <p14:nvPr/>
            </p14:nvContentPartPr>
            <p14:xfrm>
              <a:off x="6620184" y="3492504"/>
              <a:ext cx="1884960" cy="37440"/>
            </p14:xfrm>
          </p:contentPart>
        </mc:Choice>
        <mc:Fallback xmlns="">
          <p:pic>
            <p:nvPicPr>
              <p:cNvPr id="24" name="Tinta 23">
                <a:extLst>
                  <a:ext uri="{FF2B5EF4-FFF2-40B4-BE49-F238E27FC236}">
                    <a16:creationId xmlns:a16="http://schemas.microsoft.com/office/drawing/2014/main" id="{42875F4E-C9F0-59F4-B839-2A3AE3BBF2AF}"/>
                  </a:ext>
                </a:extLst>
              </p:cNvPr>
              <p:cNvPicPr/>
              <p:nvPr/>
            </p:nvPicPr>
            <p:blipFill>
              <a:blip r:embed="rId16"/>
              <a:stretch>
                <a:fillRect/>
              </a:stretch>
            </p:blipFill>
            <p:spPr>
              <a:xfrm>
                <a:off x="6548544" y="3348504"/>
                <a:ext cx="20286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Tinta 24">
                <a:extLst>
                  <a:ext uri="{FF2B5EF4-FFF2-40B4-BE49-F238E27FC236}">
                    <a16:creationId xmlns:a16="http://schemas.microsoft.com/office/drawing/2014/main" id="{522EBAAF-F496-8FBF-A8D0-E736C0B5DA7B}"/>
                  </a:ext>
                </a:extLst>
              </p14:cNvPr>
              <p14:cNvContentPartPr/>
              <p14:nvPr/>
            </p14:nvContentPartPr>
            <p14:xfrm>
              <a:off x="4452984" y="3510144"/>
              <a:ext cx="2084760" cy="47880"/>
            </p14:xfrm>
          </p:contentPart>
        </mc:Choice>
        <mc:Fallback xmlns="">
          <p:pic>
            <p:nvPicPr>
              <p:cNvPr id="25" name="Tinta 24">
                <a:extLst>
                  <a:ext uri="{FF2B5EF4-FFF2-40B4-BE49-F238E27FC236}">
                    <a16:creationId xmlns:a16="http://schemas.microsoft.com/office/drawing/2014/main" id="{5D57D57F-B4EA-5A7D-EE10-9BBD1A2AF26F}"/>
                  </a:ext>
                </a:extLst>
              </p:cNvPr>
              <p:cNvPicPr/>
              <p:nvPr/>
            </p:nvPicPr>
            <p:blipFill>
              <a:blip r:embed="rId18"/>
              <a:stretch>
                <a:fillRect/>
              </a:stretch>
            </p:blipFill>
            <p:spPr>
              <a:xfrm>
                <a:off x="4416984" y="3438144"/>
                <a:ext cx="2156400" cy="191520"/>
              </a:xfrm>
              <a:prstGeom prst="rect">
                <a:avLst/>
              </a:prstGeom>
            </p:spPr>
          </p:pic>
        </mc:Fallback>
      </mc:AlternateContent>
      <p:sp>
        <p:nvSpPr>
          <p:cNvPr id="28" name="QuadreDeText 27">
            <a:extLst>
              <a:ext uri="{FF2B5EF4-FFF2-40B4-BE49-F238E27FC236}">
                <a16:creationId xmlns:a16="http://schemas.microsoft.com/office/drawing/2014/main" id="{A690BCE3-D7E7-5645-4C48-725607F6A561}"/>
              </a:ext>
            </a:extLst>
          </p:cNvPr>
          <p:cNvSpPr txBox="1"/>
          <p:nvPr/>
        </p:nvSpPr>
        <p:spPr>
          <a:xfrm>
            <a:off x="395536" y="4276762"/>
            <a:ext cx="87190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14/09/2023 -------      -------        -----------------                -----------------------15/09/2013</a:t>
            </a:r>
          </a:p>
        </p:txBody>
      </p:sp>
      <p:sp>
        <p:nvSpPr>
          <p:cNvPr id="29" name="QuadreDeText 28">
            <a:extLst>
              <a:ext uri="{FF2B5EF4-FFF2-40B4-BE49-F238E27FC236}">
                <a16:creationId xmlns:a16="http://schemas.microsoft.com/office/drawing/2014/main" id="{3E0D6B6F-BB55-F20B-8929-0C2E7259D80F}"/>
              </a:ext>
            </a:extLst>
          </p:cNvPr>
          <p:cNvSpPr txBox="1"/>
          <p:nvPr/>
        </p:nvSpPr>
        <p:spPr>
          <a:xfrm>
            <a:off x="364689" y="4691632"/>
            <a:ext cx="87190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FF0000"/>
                </a:solidFill>
                <a:effectLst/>
                <a:uLnTx/>
                <a:uFillTx/>
                <a:latin typeface="Century Gothic"/>
                <a:ea typeface="+mn-ea"/>
                <a:cs typeface="+mn-cs"/>
              </a:rPr>
              <a:t>14/09/2023 -------------------------------------------------------------------------------15/09/2013</a:t>
            </a:r>
          </a:p>
        </p:txBody>
      </p:sp>
      <mc:AlternateContent xmlns:mc="http://schemas.openxmlformats.org/markup-compatibility/2006" xmlns:p14="http://schemas.microsoft.com/office/powerpoint/2010/main">
        <mc:Choice Requires="p14">
          <p:contentPart p14:bwMode="auto" r:id="rId19">
            <p14:nvContentPartPr>
              <p14:cNvPr id="30" name="Tinta 29">
                <a:extLst>
                  <a:ext uri="{FF2B5EF4-FFF2-40B4-BE49-F238E27FC236}">
                    <a16:creationId xmlns:a16="http://schemas.microsoft.com/office/drawing/2014/main" id="{869A5FF7-C3B9-66F5-4B62-591F2330C8ED}"/>
                  </a:ext>
                </a:extLst>
              </p14:cNvPr>
              <p14:cNvContentPartPr/>
              <p14:nvPr/>
            </p14:nvContentPartPr>
            <p14:xfrm>
              <a:off x="2742984" y="4470264"/>
              <a:ext cx="493200" cy="10440"/>
            </p14:xfrm>
          </p:contentPart>
        </mc:Choice>
        <mc:Fallback xmlns="">
          <p:pic>
            <p:nvPicPr>
              <p:cNvPr id="30" name="Tinta 29">
                <a:extLst>
                  <a:ext uri="{FF2B5EF4-FFF2-40B4-BE49-F238E27FC236}">
                    <a16:creationId xmlns:a16="http://schemas.microsoft.com/office/drawing/2014/main" id="{867AD3CA-D10D-A91D-5B29-6BDD6A0397F6}"/>
                  </a:ext>
                </a:extLst>
              </p:cNvPr>
              <p:cNvPicPr/>
              <p:nvPr/>
            </p:nvPicPr>
            <p:blipFill>
              <a:blip r:embed="rId20"/>
              <a:stretch>
                <a:fillRect/>
              </a:stretch>
            </p:blipFill>
            <p:spPr>
              <a:xfrm>
                <a:off x="2706984" y="4398624"/>
                <a:ext cx="564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Tinta 30">
                <a:extLst>
                  <a:ext uri="{FF2B5EF4-FFF2-40B4-BE49-F238E27FC236}">
                    <a16:creationId xmlns:a16="http://schemas.microsoft.com/office/drawing/2014/main" id="{ABC58F33-F6AD-7389-CE0D-614BFEF9F577}"/>
                  </a:ext>
                </a:extLst>
              </p14:cNvPr>
              <p14:cNvContentPartPr/>
              <p14:nvPr/>
            </p14:nvContentPartPr>
            <p14:xfrm>
              <a:off x="1837944" y="4470624"/>
              <a:ext cx="384120" cy="19800"/>
            </p14:xfrm>
          </p:contentPart>
        </mc:Choice>
        <mc:Fallback xmlns="">
          <p:pic>
            <p:nvPicPr>
              <p:cNvPr id="31" name="Tinta 30">
                <a:extLst>
                  <a:ext uri="{FF2B5EF4-FFF2-40B4-BE49-F238E27FC236}">
                    <a16:creationId xmlns:a16="http://schemas.microsoft.com/office/drawing/2014/main" id="{1AED80F1-3D03-0E40-F517-4EE053E6AB79}"/>
                  </a:ext>
                </a:extLst>
              </p:cNvPr>
              <p:cNvPicPr/>
              <p:nvPr/>
            </p:nvPicPr>
            <p:blipFill>
              <a:blip r:embed="rId22"/>
              <a:stretch>
                <a:fillRect/>
              </a:stretch>
            </p:blipFill>
            <p:spPr>
              <a:xfrm>
                <a:off x="1765944" y="4326624"/>
                <a:ext cx="5277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Tinta 31">
                <a:extLst>
                  <a:ext uri="{FF2B5EF4-FFF2-40B4-BE49-F238E27FC236}">
                    <a16:creationId xmlns:a16="http://schemas.microsoft.com/office/drawing/2014/main" id="{B956E957-F2D7-22DD-2B3C-2AC61A3DBB21}"/>
                  </a:ext>
                </a:extLst>
              </p14:cNvPr>
              <p14:cNvContentPartPr/>
              <p14:nvPr/>
            </p14:nvContentPartPr>
            <p14:xfrm>
              <a:off x="3730464" y="4479624"/>
              <a:ext cx="1224720" cy="47160"/>
            </p14:xfrm>
          </p:contentPart>
        </mc:Choice>
        <mc:Fallback xmlns="">
          <p:pic>
            <p:nvPicPr>
              <p:cNvPr id="32" name="Tinta 31">
                <a:extLst>
                  <a:ext uri="{FF2B5EF4-FFF2-40B4-BE49-F238E27FC236}">
                    <a16:creationId xmlns:a16="http://schemas.microsoft.com/office/drawing/2014/main" id="{30405CFB-4825-B5A5-1137-11E9816BFF88}"/>
                  </a:ext>
                </a:extLst>
              </p:cNvPr>
              <p:cNvPicPr/>
              <p:nvPr/>
            </p:nvPicPr>
            <p:blipFill>
              <a:blip r:embed="rId24"/>
              <a:stretch>
                <a:fillRect/>
              </a:stretch>
            </p:blipFill>
            <p:spPr>
              <a:xfrm>
                <a:off x="3658824" y="4335984"/>
                <a:ext cx="13683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Tinta 32">
                <a:extLst>
                  <a:ext uri="{FF2B5EF4-FFF2-40B4-BE49-F238E27FC236}">
                    <a16:creationId xmlns:a16="http://schemas.microsoft.com/office/drawing/2014/main" id="{C0E67F93-9057-11BF-E073-0FFE77B46B5D}"/>
                  </a:ext>
                </a:extLst>
              </p14:cNvPr>
              <p14:cNvContentPartPr/>
              <p14:nvPr/>
            </p14:nvContentPartPr>
            <p14:xfrm>
              <a:off x="6044184" y="4489704"/>
              <a:ext cx="964800" cy="18720"/>
            </p14:xfrm>
          </p:contentPart>
        </mc:Choice>
        <mc:Fallback xmlns="">
          <p:pic>
            <p:nvPicPr>
              <p:cNvPr id="33" name="Tinta 32">
                <a:extLst>
                  <a:ext uri="{FF2B5EF4-FFF2-40B4-BE49-F238E27FC236}">
                    <a16:creationId xmlns:a16="http://schemas.microsoft.com/office/drawing/2014/main" id="{14CEB219-4B11-2469-51F8-2D7DC1AA5FED}"/>
                  </a:ext>
                </a:extLst>
              </p:cNvPr>
              <p:cNvPicPr/>
              <p:nvPr/>
            </p:nvPicPr>
            <p:blipFill>
              <a:blip r:embed="rId26"/>
              <a:stretch>
                <a:fillRect/>
              </a:stretch>
            </p:blipFill>
            <p:spPr>
              <a:xfrm>
                <a:off x="6008184" y="4417704"/>
                <a:ext cx="1036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Tinta 33">
                <a:extLst>
                  <a:ext uri="{FF2B5EF4-FFF2-40B4-BE49-F238E27FC236}">
                    <a16:creationId xmlns:a16="http://schemas.microsoft.com/office/drawing/2014/main" id="{0FA40DF6-5F1A-1FF1-8C37-715D664C3742}"/>
                  </a:ext>
                </a:extLst>
              </p14:cNvPr>
              <p14:cNvContentPartPr/>
              <p14:nvPr/>
            </p14:nvContentPartPr>
            <p14:xfrm>
              <a:off x="7113744" y="4471344"/>
              <a:ext cx="716760" cy="29160"/>
            </p14:xfrm>
          </p:contentPart>
        </mc:Choice>
        <mc:Fallback xmlns="">
          <p:pic>
            <p:nvPicPr>
              <p:cNvPr id="34" name="Tinta 33">
                <a:extLst>
                  <a:ext uri="{FF2B5EF4-FFF2-40B4-BE49-F238E27FC236}">
                    <a16:creationId xmlns:a16="http://schemas.microsoft.com/office/drawing/2014/main" id="{3C885C4A-14C5-1091-49CB-5DB44AA31A33}"/>
                  </a:ext>
                </a:extLst>
              </p:cNvPr>
              <p:cNvPicPr/>
              <p:nvPr/>
            </p:nvPicPr>
            <p:blipFill>
              <a:blip r:embed="rId28"/>
              <a:stretch>
                <a:fillRect/>
              </a:stretch>
            </p:blipFill>
            <p:spPr>
              <a:xfrm>
                <a:off x="7041744" y="4327704"/>
                <a:ext cx="8604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Tinta 36">
                <a:extLst>
                  <a:ext uri="{FF2B5EF4-FFF2-40B4-BE49-F238E27FC236}">
                    <a16:creationId xmlns:a16="http://schemas.microsoft.com/office/drawing/2014/main" id="{B727B1EE-0A37-C4AA-ABE0-EC33CD2588D0}"/>
                  </a:ext>
                </a:extLst>
              </p14:cNvPr>
              <p14:cNvContentPartPr/>
              <p14:nvPr/>
            </p14:nvContentPartPr>
            <p14:xfrm>
              <a:off x="7900344" y="4453704"/>
              <a:ext cx="1151280" cy="27000"/>
            </p14:xfrm>
          </p:contentPart>
        </mc:Choice>
        <mc:Fallback xmlns="">
          <p:pic>
            <p:nvPicPr>
              <p:cNvPr id="37" name="Tinta 36">
                <a:extLst>
                  <a:ext uri="{FF2B5EF4-FFF2-40B4-BE49-F238E27FC236}">
                    <a16:creationId xmlns:a16="http://schemas.microsoft.com/office/drawing/2014/main" id="{5AD1B814-7E2C-CAFC-A1D1-3A8FCB8C0E4D}"/>
                  </a:ext>
                </a:extLst>
              </p:cNvPr>
              <p:cNvPicPr/>
              <p:nvPr/>
            </p:nvPicPr>
            <p:blipFill>
              <a:blip r:embed="rId30"/>
              <a:stretch>
                <a:fillRect/>
              </a:stretch>
            </p:blipFill>
            <p:spPr>
              <a:xfrm>
                <a:off x="7864344" y="4381704"/>
                <a:ext cx="1222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Tinta 37">
                <a:extLst>
                  <a:ext uri="{FF2B5EF4-FFF2-40B4-BE49-F238E27FC236}">
                    <a16:creationId xmlns:a16="http://schemas.microsoft.com/office/drawing/2014/main" id="{D34D111E-AF1D-B489-70F3-6A2323A06FEB}"/>
                  </a:ext>
                </a:extLst>
              </p14:cNvPr>
              <p14:cNvContentPartPr/>
              <p14:nvPr/>
            </p14:nvContentPartPr>
            <p14:xfrm>
              <a:off x="6199704" y="4854744"/>
              <a:ext cx="2842920" cy="75240"/>
            </p14:xfrm>
          </p:contentPart>
        </mc:Choice>
        <mc:Fallback xmlns="">
          <p:pic>
            <p:nvPicPr>
              <p:cNvPr id="38" name="Tinta 37">
                <a:extLst>
                  <a:ext uri="{FF2B5EF4-FFF2-40B4-BE49-F238E27FC236}">
                    <a16:creationId xmlns:a16="http://schemas.microsoft.com/office/drawing/2014/main" id="{87EDD02B-51A7-352E-9230-DD0DFEAB8B90}"/>
                  </a:ext>
                </a:extLst>
              </p:cNvPr>
              <p:cNvPicPr/>
              <p:nvPr/>
            </p:nvPicPr>
            <p:blipFill>
              <a:blip r:embed="rId32"/>
              <a:stretch>
                <a:fillRect/>
              </a:stretch>
            </p:blipFill>
            <p:spPr>
              <a:xfrm>
                <a:off x="6163704" y="4782744"/>
                <a:ext cx="2914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Tinta 38">
                <a:extLst>
                  <a:ext uri="{FF2B5EF4-FFF2-40B4-BE49-F238E27FC236}">
                    <a16:creationId xmlns:a16="http://schemas.microsoft.com/office/drawing/2014/main" id="{15C6298D-33BD-A7BE-7100-15D37BFC7FC9}"/>
                  </a:ext>
                </a:extLst>
              </p14:cNvPr>
              <p14:cNvContentPartPr/>
              <p14:nvPr/>
            </p14:nvContentPartPr>
            <p14:xfrm>
              <a:off x="1828944" y="4873464"/>
              <a:ext cx="615600" cy="360"/>
            </p14:xfrm>
          </p:contentPart>
        </mc:Choice>
        <mc:Fallback xmlns="">
          <p:pic>
            <p:nvPicPr>
              <p:cNvPr id="39" name="Tinta 38">
                <a:extLst>
                  <a:ext uri="{FF2B5EF4-FFF2-40B4-BE49-F238E27FC236}">
                    <a16:creationId xmlns:a16="http://schemas.microsoft.com/office/drawing/2014/main" id="{070BA8E3-8199-6E18-09D5-9CFCE6B97916}"/>
                  </a:ext>
                </a:extLst>
              </p:cNvPr>
              <p:cNvPicPr/>
              <p:nvPr/>
            </p:nvPicPr>
            <p:blipFill>
              <a:blip r:embed="rId34"/>
              <a:stretch>
                <a:fillRect/>
              </a:stretch>
            </p:blipFill>
            <p:spPr>
              <a:xfrm>
                <a:off x="1792944" y="4801824"/>
                <a:ext cx="687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Tinta 39">
                <a:extLst>
                  <a:ext uri="{FF2B5EF4-FFF2-40B4-BE49-F238E27FC236}">
                    <a16:creationId xmlns:a16="http://schemas.microsoft.com/office/drawing/2014/main" id="{517C57D2-11C2-1238-F5CD-513025B992CA}"/>
                  </a:ext>
                </a:extLst>
              </p14:cNvPr>
              <p14:cNvContentPartPr/>
              <p14:nvPr/>
            </p14:nvContentPartPr>
            <p14:xfrm>
              <a:off x="1746144" y="4873464"/>
              <a:ext cx="429120" cy="360"/>
            </p14:xfrm>
          </p:contentPart>
        </mc:Choice>
        <mc:Fallback xmlns="">
          <p:pic>
            <p:nvPicPr>
              <p:cNvPr id="40" name="Tinta 39">
                <a:extLst>
                  <a:ext uri="{FF2B5EF4-FFF2-40B4-BE49-F238E27FC236}">
                    <a16:creationId xmlns:a16="http://schemas.microsoft.com/office/drawing/2014/main" id="{0764F1E3-D1BC-8B6A-DF00-5F099D297E92}"/>
                  </a:ext>
                </a:extLst>
              </p:cNvPr>
              <p:cNvPicPr/>
              <p:nvPr/>
            </p:nvPicPr>
            <p:blipFill>
              <a:blip r:embed="rId36"/>
              <a:stretch>
                <a:fillRect/>
              </a:stretch>
            </p:blipFill>
            <p:spPr>
              <a:xfrm>
                <a:off x="1710504" y="4801824"/>
                <a:ext cx="500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Tinta 40">
                <a:extLst>
                  <a:ext uri="{FF2B5EF4-FFF2-40B4-BE49-F238E27FC236}">
                    <a16:creationId xmlns:a16="http://schemas.microsoft.com/office/drawing/2014/main" id="{02D8BC27-09BB-2D80-2B77-E4F7D2F76FF3}"/>
                  </a:ext>
                </a:extLst>
              </p14:cNvPr>
              <p14:cNvContentPartPr/>
              <p14:nvPr/>
            </p14:nvContentPartPr>
            <p14:xfrm>
              <a:off x="2551104" y="4855104"/>
              <a:ext cx="1928880" cy="56520"/>
            </p14:xfrm>
          </p:contentPart>
        </mc:Choice>
        <mc:Fallback xmlns="">
          <p:pic>
            <p:nvPicPr>
              <p:cNvPr id="41" name="Tinta 40">
                <a:extLst>
                  <a:ext uri="{FF2B5EF4-FFF2-40B4-BE49-F238E27FC236}">
                    <a16:creationId xmlns:a16="http://schemas.microsoft.com/office/drawing/2014/main" id="{AB04873F-7E75-AF20-FCF9-5C13EB9FEF29}"/>
                  </a:ext>
                </a:extLst>
              </p:cNvPr>
              <p:cNvPicPr/>
              <p:nvPr/>
            </p:nvPicPr>
            <p:blipFill>
              <a:blip r:embed="rId38"/>
              <a:stretch>
                <a:fillRect/>
              </a:stretch>
            </p:blipFill>
            <p:spPr>
              <a:xfrm>
                <a:off x="2479104" y="4711464"/>
                <a:ext cx="2072520" cy="344160"/>
              </a:xfrm>
              <a:prstGeom prst="rect">
                <a:avLst/>
              </a:prstGeom>
            </p:spPr>
          </p:pic>
        </mc:Fallback>
      </mc:AlternateContent>
      <p:sp>
        <p:nvSpPr>
          <p:cNvPr id="44" name="QuadreDeText 43">
            <a:extLst>
              <a:ext uri="{FF2B5EF4-FFF2-40B4-BE49-F238E27FC236}">
                <a16:creationId xmlns:a16="http://schemas.microsoft.com/office/drawing/2014/main" id="{754BC50F-F3C8-E916-0655-8BA832527698}"/>
              </a:ext>
            </a:extLst>
          </p:cNvPr>
          <p:cNvSpPr txBox="1"/>
          <p:nvPr/>
        </p:nvSpPr>
        <p:spPr>
          <a:xfrm>
            <a:off x="912646" y="3805946"/>
            <a:ext cx="84625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22/06/2023--------------------------------------------------------------------------23/06/2013</a:t>
            </a:r>
          </a:p>
        </p:txBody>
      </p:sp>
      <p:sp>
        <p:nvSpPr>
          <p:cNvPr id="52" name="QuadreDeText 51">
            <a:extLst>
              <a:ext uri="{FF2B5EF4-FFF2-40B4-BE49-F238E27FC236}">
                <a16:creationId xmlns:a16="http://schemas.microsoft.com/office/drawing/2014/main" id="{CA71234B-749D-CC08-4D1B-6BA53D633A9A}"/>
              </a:ext>
            </a:extLst>
          </p:cNvPr>
          <p:cNvSpPr txBox="1"/>
          <p:nvPr/>
        </p:nvSpPr>
        <p:spPr>
          <a:xfrm>
            <a:off x="346608" y="5263871"/>
            <a:ext cx="87050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FF0000"/>
                </a:solidFill>
                <a:effectLst/>
                <a:uLnTx/>
                <a:uFillTx/>
                <a:latin typeface="Century Gothic"/>
                <a:ea typeface="+mn-ea"/>
                <a:cs typeface="+mn-cs"/>
              </a:rPr>
              <a:t>14/09/2023 -------------------------------------------------------------------------------15/09/2013</a:t>
            </a:r>
          </a:p>
        </p:txBody>
      </p:sp>
      <p:sp>
        <p:nvSpPr>
          <p:cNvPr id="54" name="QuadreDeText 53">
            <a:extLst>
              <a:ext uri="{FF2B5EF4-FFF2-40B4-BE49-F238E27FC236}">
                <a16:creationId xmlns:a16="http://schemas.microsoft.com/office/drawing/2014/main" id="{C7F72967-FA31-8849-F5BB-5C157CDC5C80}"/>
              </a:ext>
            </a:extLst>
          </p:cNvPr>
          <p:cNvSpPr txBox="1"/>
          <p:nvPr/>
        </p:nvSpPr>
        <p:spPr>
          <a:xfrm>
            <a:off x="346608" y="5668890"/>
            <a:ext cx="870501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FF0000"/>
                </a:solidFill>
                <a:effectLst/>
                <a:uLnTx/>
                <a:uFillTx/>
                <a:latin typeface="Century Gothic"/>
                <a:ea typeface="+mn-ea"/>
                <a:cs typeface="+mn-cs"/>
              </a:rPr>
              <a:t>14/09/2023 ---------------------                                            ---------------------15/09/2013</a:t>
            </a:r>
          </a:p>
        </p:txBody>
      </p:sp>
      <mc:AlternateContent xmlns:mc="http://schemas.openxmlformats.org/markup-compatibility/2006" xmlns:p14="http://schemas.microsoft.com/office/powerpoint/2010/main">
        <mc:Choice Requires="p14">
          <p:contentPart p14:bwMode="auto" r:id="rId39">
            <p14:nvContentPartPr>
              <p14:cNvPr id="55" name="Tinta 54">
                <a:extLst>
                  <a:ext uri="{FF2B5EF4-FFF2-40B4-BE49-F238E27FC236}">
                    <a16:creationId xmlns:a16="http://schemas.microsoft.com/office/drawing/2014/main" id="{BC0C5B12-B9AA-E063-0154-48F5411406E2}"/>
                  </a:ext>
                </a:extLst>
              </p14:cNvPr>
              <p14:cNvContentPartPr/>
              <p14:nvPr/>
            </p14:nvContentPartPr>
            <p14:xfrm>
              <a:off x="1805904" y="3968424"/>
              <a:ext cx="544320" cy="360"/>
            </p14:xfrm>
          </p:contentPart>
        </mc:Choice>
        <mc:Fallback xmlns="">
          <p:pic>
            <p:nvPicPr>
              <p:cNvPr id="55" name="Tinta 54">
                <a:extLst>
                  <a:ext uri="{FF2B5EF4-FFF2-40B4-BE49-F238E27FC236}">
                    <a16:creationId xmlns:a16="http://schemas.microsoft.com/office/drawing/2014/main" id="{341B5B02-78E8-8C72-4F89-1D72F4F7B1A8}"/>
                  </a:ext>
                </a:extLst>
              </p:cNvPr>
              <p:cNvPicPr/>
              <p:nvPr/>
            </p:nvPicPr>
            <p:blipFill>
              <a:blip r:embed="rId40"/>
              <a:stretch>
                <a:fillRect/>
              </a:stretch>
            </p:blipFill>
            <p:spPr>
              <a:xfrm>
                <a:off x="1734264" y="3824784"/>
                <a:ext cx="6879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7" name="Tinta 56">
                <a:extLst>
                  <a:ext uri="{FF2B5EF4-FFF2-40B4-BE49-F238E27FC236}">
                    <a16:creationId xmlns:a16="http://schemas.microsoft.com/office/drawing/2014/main" id="{8C3D1EE4-C4FC-BEEC-7697-DD0E7EC83F0A}"/>
                  </a:ext>
                </a:extLst>
              </p14:cNvPr>
              <p14:cNvContentPartPr/>
              <p14:nvPr/>
            </p14:nvContentPartPr>
            <p14:xfrm>
              <a:off x="612864" y="3968424"/>
              <a:ext cx="1188360" cy="19440"/>
            </p14:xfrm>
          </p:contentPart>
        </mc:Choice>
        <mc:Fallback xmlns="">
          <p:pic>
            <p:nvPicPr>
              <p:cNvPr id="57" name="Tinta 56">
                <a:extLst>
                  <a:ext uri="{FF2B5EF4-FFF2-40B4-BE49-F238E27FC236}">
                    <a16:creationId xmlns:a16="http://schemas.microsoft.com/office/drawing/2014/main" id="{5321B6D5-B265-EB73-305F-E8C1E0D94BE7}"/>
                  </a:ext>
                </a:extLst>
              </p:cNvPr>
              <p:cNvPicPr/>
              <p:nvPr/>
            </p:nvPicPr>
            <p:blipFill>
              <a:blip r:embed="rId42"/>
              <a:stretch>
                <a:fillRect/>
              </a:stretch>
            </p:blipFill>
            <p:spPr>
              <a:xfrm>
                <a:off x="541224" y="3824784"/>
                <a:ext cx="13320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8" name="Tinta 57">
                <a:extLst>
                  <a:ext uri="{FF2B5EF4-FFF2-40B4-BE49-F238E27FC236}">
                    <a16:creationId xmlns:a16="http://schemas.microsoft.com/office/drawing/2014/main" id="{33818E42-4A1A-8F1F-D6DA-73AD5E49A8B0}"/>
                  </a:ext>
                </a:extLst>
              </p14:cNvPr>
              <p14:cNvContentPartPr/>
              <p14:nvPr/>
            </p14:nvContentPartPr>
            <p14:xfrm>
              <a:off x="2459664" y="3976344"/>
              <a:ext cx="6202440" cy="57240"/>
            </p14:xfrm>
          </p:contentPart>
        </mc:Choice>
        <mc:Fallback xmlns="">
          <p:pic>
            <p:nvPicPr>
              <p:cNvPr id="58" name="Tinta 57">
                <a:extLst>
                  <a:ext uri="{FF2B5EF4-FFF2-40B4-BE49-F238E27FC236}">
                    <a16:creationId xmlns:a16="http://schemas.microsoft.com/office/drawing/2014/main" id="{4587E4FD-2BDB-BF03-32EC-CD6E8729BB34}"/>
                  </a:ext>
                </a:extLst>
              </p:cNvPr>
              <p:cNvPicPr/>
              <p:nvPr/>
            </p:nvPicPr>
            <p:blipFill>
              <a:blip r:embed="rId44"/>
              <a:stretch>
                <a:fillRect/>
              </a:stretch>
            </p:blipFill>
            <p:spPr>
              <a:xfrm>
                <a:off x="2423664" y="3904704"/>
                <a:ext cx="6274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0" name="Tinta 59">
                <a:extLst>
                  <a:ext uri="{FF2B5EF4-FFF2-40B4-BE49-F238E27FC236}">
                    <a16:creationId xmlns:a16="http://schemas.microsoft.com/office/drawing/2014/main" id="{CC7AE10A-E8B9-AD77-94B9-8B4ED1DF09A3}"/>
                  </a:ext>
                </a:extLst>
              </p14:cNvPr>
              <p14:cNvContentPartPr/>
              <p14:nvPr/>
            </p14:nvContentPartPr>
            <p14:xfrm>
              <a:off x="4654224" y="3922344"/>
              <a:ext cx="1215360" cy="10800"/>
            </p14:xfrm>
          </p:contentPart>
        </mc:Choice>
        <mc:Fallback xmlns="">
          <p:pic>
            <p:nvPicPr>
              <p:cNvPr id="60" name="Tinta 59">
                <a:extLst>
                  <a:ext uri="{FF2B5EF4-FFF2-40B4-BE49-F238E27FC236}">
                    <a16:creationId xmlns:a16="http://schemas.microsoft.com/office/drawing/2014/main" id="{64B234A0-40B3-1C0C-0B0C-B1F9BB1BF6BD}"/>
                  </a:ext>
                </a:extLst>
              </p:cNvPr>
              <p:cNvPicPr/>
              <p:nvPr/>
            </p:nvPicPr>
            <p:blipFill>
              <a:blip r:embed="rId46"/>
              <a:stretch>
                <a:fillRect/>
              </a:stretch>
            </p:blipFill>
            <p:spPr>
              <a:xfrm>
                <a:off x="4618224" y="3850704"/>
                <a:ext cx="1287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 name="Tinta 60">
                <a:extLst>
                  <a:ext uri="{FF2B5EF4-FFF2-40B4-BE49-F238E27FC236}">
                    <a16:creationId xmlns:a16="http://schemas.microsoft.com/office/drawing/2014/main" id="{07D09B58-5A59-B46B-F78B-0E07AC908552}"/>
                  </a:ext>
                </a:extLst>
              </p14:cNvPr>
              <p14:cNvContentPartPr/>
              <p14:nvPr/>
            </p14:nvContentPartPr>
            <p14:xfrm>
              <a:off x="2329344" y="3967704"/>
              <a:ext cx="2206080" cy="11160"/>
            </p14:xfrm>
          </p:contentPart>
        </mc:Choice>
        <mc:Fallback xmlns="">
          <p:pic>
            <p:nvPicPr>
              <p:cNvPr id="61" name="Tinta 60">
                <a:extLst>
                  <a:ext uri="{FF2B5EF4-FFF2-40B4-BE49-F238E27FC236}">
                    <a16:creationId xmlns:a16="http://schemas.microsoft.com/office/drawing/2014/main" id="{811C32BF-EF8F-7B04-7403-2AB25478D676}"/>
                  </a:ext>
                </a:extLst>
              </p:cNvPr>
              <p:cNvPicPr/>
              <p:nvPr/>
            </p:nvPicPr>
            <p:blipFill>
              <a:blip r:embed="rId48"/>
              <a:stretch>
                <a:fillRect/>
              </a:stretch>
            </p:blipFill>
            <p:spPr>
              <a:xfrm>
                <a:off x="2257704" y="3823704"/>
                <a:ext cx="23497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2" name="Tinta 61">
                <a:extLst>
                  <a:ext uri="{FF2B5EF4-FFF2-40B4-BE49-F238E27FC236}">
                    <a16:creationId xmlns:a16="http://schemas.microsoft.com/office/drawing/2014/main" id="{3E8519E1-6850-9B45-D2F6-528CB31816B1}"/>
                  </a:ext>
                </a:extLst>
              </p14:cNvPr>
              <p14:cNvContentPartPr/>
              <p14:nvPr/>
            </p14:nvContentPartPr>
            <p14:xfrm>
              <a:off x="2100744" y="3950064"/>
              <a:ext cx="212760" cy="16560"/>
            </p14:xfrm>
          </p:contentPart>
        </mc:Choice>
        <mc:Fallback xmlns="">
          <p:pic>
            <p:nvPicPr>
              <p:cNvPr id="62" name="Tinta 61">
                <a:extLst>
                  <a:ext uri="{FF2B5EF4-FFF2-40B4-BE49-F238E27FC236}">
                    <a16:creationId xmlns:a16="http://schemas.microsoft.com/office/drawing/2014/main" id="{673D3079-F911-8AE4-CB08-36BA734B7E57}"/>
                  </a:ext>
                </a:extLst>
              </p:cNvPr>
              <p:cNvPicPr/>
              <p:nvPr/>
            </p:nvPicPr>
            <p:blipFill>
              <a:blip r:embed="rId50"/>
              <a:stretch>
                <a:fillRect/>
              </a:stretch>
            </p:blipFill>
            <p:spPr>
              <a:xfrm>
                <a:off x="2029104" y="3806424"/>
                <a:ext cx="356400" cy="304200"/>
              </a:xfrm>
              <a:prstGeom prst="rect">
                <a:avLst/>
              </a:prstGeom>
            </p:spPr>
          </p:pic>
        </mc:Fallback>
      </mc:AlternateContent>
      <p:sp>
        <p:nvSpPr>
          <p:cNvPr id="1024" name="QuadreDeText 1023">
            <a:extLst>
              <a:ext uri="{FF2B5EF4-FFF2-40B4-BE49-F238E27FC236}">
                <a16:creationId xmlns:a16="http://schemas.microsoft.com/office/drawing/2014/main" id="{1842CCB9-6001-FF69-F423-FCB63343D44A}"/>
              </a:ext>
            </a:extLst>
          </p:cNvPr>
          <p:cNvSpPr txBox="1"/>
          <p:nvPr/>
        </p:nvSpPr>
        <p:spPr>
          <a:xfrm>
            <a:off x="1660283" y="4986872"/>
            <a:ext cx="20505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200" b="0" i="0" u="none" strike="noStrike" kern="1200" cap="none" spc="0" normalizeH="0" baseline="0" noProof="0" dirty="0">
                <a:ln>
                  <a:noFill/>
                </a:ln>
                <a:solidFill>
                  <a:srgbClr val="FF0000"/>
                </a:solidFill>
                <a:effectLst/>
                <a:uLnTx/>
                <a:uFillTx/>
                <a:latin typeface="Century Gothic"/>
                <a:ea typeface="+mn-ea"/>
                <a:cs typeface="+mn-cs"/>
              </a:rPr>
              <a:t>Sols avalua, no retribució</a:t>
            </a:r>
          </a:p>
        </p:txBody>
      </p:sp>
      <mc:AlternateContent xmlns:mc="http://schemas.openxmlformats.org/markup-compatibility/2006" xmlns:p14="http://schemas.microsoft.com/office/powerpoint/2010/main">
        <mc:Choice Requires="p14">
          <p:contentPart p14:bwMode="auto" r:id="rId51">
            <p14:nvContentPartPr>
              <p14:cNvPr id="1025" name="Tinta 1024">
                <a:extLst>
                  <a:ext uri="{FF2B5EF4-FFF2-40B4-BE49-F238E27FC236}">
                    <a16:creationId xmlns:a16="http://schemas.microsoft.com/office/drawing/2014/main" id="{9F3B7090-EFEE-C8C6-3D00-5C1BA7A66B48}"/>
                  </a:ext>
                </a:extLst>
              </p14:cNvPr>
              <p14:cNvContentPartPr/>
              <p14:nvPr/>
            </p14:nvContentPartPr>
            <p14:xfrm>
              <a:off x="4526064" y="4899384"/>
              <a:ext cx="1740960" cy="11160"/>
            </p14:xfrm>
          </p:contentPart>
        </mc:Choice>
        <mc:Fallback xmlns="">
          <p:pic>
            <p:nvPicPr>
              <p:cNvPr id="1025" name="Tinta 1024">
                <a:extLst>
                  <a:ext uri="{FF2B5EF4-FFF2-40B4-BE49-F238E27FC236}">
                    <a16:creationId xmlns:a16="http://schemas.microsoft.com/office/drawing/2014/main" id="{613E299C-9CBE-8A82-98BA-E2E29C13489A}"/>
                  </a:ext>
                </a:extLst>
              </p:cNvPr>
              <p:cNvPicPr/>
              <p:nvPr/>
            </p:nvPicPr>
            <p:blipFill>
              <a:blip r:embed="rId52"/>
              <a:stretch>
                <a:fillRect/>
              </a:stretch>
            </p:blipFill>
            <p:spPr>
              <a:xfrm>
                <a:off x="4490424" y="4827384"/>
                <a:ext cx="1812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26" name="Tinta 1025">
                <a:extLst>
                  <a:ext uri="{FF2B5EF4-FFF2-40B4-BE49-F238E27FC236}">
                    <a16:creationId xmlns:a16="http://schemas.microsoft.com/office/drawing/2014/main" id="{E80FFC2B-BA1C-DBD3-140A-A88BE14D2BD2}"/>
                  </a:ext>
                </a:extLst>
              </p14:cNvPr>
              <p14:cNvContentPartPr/>
              <p14:nvPr/>
            </p14:nvContentPartPr>
            <p14:xfrm>
              <a:off x="7392744" y="5439384"/>
              <a:ext cx="1550160" cy="29520"/>
            </p14:xfrm>
          </p:contentPart>
        </mc:Choice>
        <mc:Fallback xmlns="">
          <p:pic>
            <p:nvPicPr>
              <p:cNvPr id="1026" name="Tinta 1025">
                <a:extLst>
                  <a:ext uri="{FF2B5EF4-FFF2-40B4-BE49-F238E27FC236}">
                    <a16:creationId xmlns:a16="http://schemas.microsoft.com/office/drawing/2014/main" id="{F8E0D8CD-6A9A-EEEB-5E61-8DFC2DB611B4}"/>
                  </a:ext>
                </a:extLst>
              </p:cNvPr>
              <p:cNvPicPr/>
              <p:nvPr/>
            </p:nvPicPr>
            <p:blipFill>
              <a:blip r:embed="rId54"/>
              <a:stretch>
                <a:fillRect/>
              </a:stretch>
            </p:blipFill>
            <p:spPr>
              <a:xfrm>
                <a:off x="7356744" y="5367744"/>
                <a:ext cx="1621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27" name="Tinta 1026">
                <a:extLst>
                  <a:ext uri="{FF2B5EF4-FFF2-40B4-BE49-F238E27FC236}">
                    <a16:creationId xmlns:a16="http://schemas.microsoft.com/office/drawing/2014/main" id="{0DF1EA22-EE1E-AA95-5CCC-AD97714092DA}"/>
                  </a:ext>
                </a:extLst>
              </p14:cNvPr>
              <p14:cNvContentPartPr/>
              <p14:nvPr/>
            </p14:nvContentPartPr>
            <p14:xfrm>
              <a:off x="6152544" y="5431104"/>
              <a:ext cx="1162800" cy="28800"/>
            </p14:xfrm>
          </p:contentPart>
        </mc:Choice>
        <mc:Fallback xmlns="">
          <p:pic>
            <p:nvPicPr>
              <p:cNvPr id="1027" name="Tinta 1026">
                <a:extLst>
                  <a:ext uri="{FF2B5EF4-FFF2-40B4-BE49-F238E27FC236}">
                    <a16:creationId xmlns:a16="http://schemas.microsoft.com/office/drawing/2014/main" id="{5A6E74CC-4C8B-0E1F-FE17-8EB16231361D}"/>
                  </a:ext>
                </a:extLst>
              </p:cNvPr>
              <p:cNvPicPr/>
              <p:nvPr/>
            </p:nvPicPr>
            <p:blipFill>
              <a:blip r:embed="rId56"/>
              <a:stretch>
                <a:fillRect/>
              </a:stretch>
            </p:blipFill>
            <p:spPr>
              <a:xfrm>
                <a:off x="6080904" y="5287104"/>
                <a:ext cx="13064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28" name="Tinta 1027">
                <a:extLst>
                  <a:ext uri="{FF2B5EF4-FFF2-40B4-BE49-F238E27FC236}">
                    <a16:creationId xmlns:a16="http://schemas.microsoft.com/office/drawing/2014/main" id="{2F242ED2-BBE6-2CA7-7E06-72AF1A3F189E}"/>
                  </a:ext>
                </a:extLst>
              </p14:cNvPr>
              <p14:cNvContentPartPr/>
              <p14:nvPr/>
            </p14:nvContentPartPr>
            <p14:xfrm>
              <a:off x="1673064" y="5467824"/>
              <a:ext cx="1472760" cy="27720"/>
            </p14:xfrm>
          </p:contentPart>
        </mc:Choice>
        <mc:Fallback xmlns="">
          <p:pic>
            <p:nvPicPr>
              <p:cNvPr id="1028" name="Tinta 1027">
                <a:extLst>
                  <a:ext uri="{FF2B5EF4-FFF2-40B4-BE49-F238E27FC236}">
                    <a16:creationId xmlns:a16="http://schemas.microsoft.com/office/drawing/2014/main" id="{7CE8EA05-BD4D-52EE-5DB9-DBE03BDDA5FA}"/>
                  </a:ext>
                </a:extLst>
              </p:cNvPr>
              <p:cNvPicPr/>
              <p:nvPr/>
            </p:nvPicPr>
            <p:blipFill>
              <a:blip r:embed="rId58"/>
              <a:stretch>
                <a:fillRect/>
              </a:stretch>
            </p:blipFill>
            <p:spPr>
              <a:xfrm>
                <a:off x="1601424" y="5324184"/>
                <a:ext cx="1616400" cy="315360"/>
              </a:xfrm>
              <a:prstGeom prst="rect">
                <a:avLst/>
              </a:prstGeom>
            </p:spPr>
          </p:pic>
        </mc:Fallback>
      </mc:AlternateContent>
      <p:sp>
        <p:nvSpPr>
          <p:cNvPr id="1029" name="QuadreDeText 1028">
            <a:extLst>
              <a:ext uri="{FF2B5EF4-FFF2-40B4-BE49-F238E27FC236}">
                <a16:creationId xmlns:a16="http://schemas.microsoft.com/office/drawing/2014/main" id="{B90973E0-580E-E789-F6D1-D50A8EFA5B64}"/>
              </a:ext>
            </a:extLst>
          </p:cNvPr>
          <p:cNvSpPr txBox="1"/>
          <p:nvPr/>
        </p:nvSpPr>
        <p:spPr>
          <a:xfrm>
            <a:off x="3145824" y="5469513"/>
            <a:ext cx="32263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a:ln>
                  <a:noFill/>
                </a:ln>
                <a:solidFill>
                  <a:srgbClr val="FF0000"/>
                </a:solidFill>
                <a:effectLst/>
                <a:uLnTx/>
                <a:uFillTx/>
                <a:latin typeface="Century Gothic"/>
                <a:ea typeface="+mn-ea"/>
                <a:cs typeface="+mn-cs"/>
              </a:rPr>
              <a:t>No documenta la docència feta</a:t>
            </a:r>
            <a:endParaRPr kumimoji="0" lang="ca-ES" sz="1400" b="0" i="0" u="none" strike="noStrike" kern="1200" cap="none" spc="0" normalizeH="0" baseline="0" noProof="0" dirty="0">
              <a:ln>
                <a:noFill/>
              </a:ln>
              <a:solidFill>
                <a:srgbClr val="FF0000"/>
              </a:solidFill>
              <a:effectLst/>
              <a:uLnTx/>
              <a:uFillTx/>
              <a:latin typeface="Century Gothic"/>
              <a:ea typeface="+mn-ea"/>
              <a:cs typeface="+mn-cs"/>
            </a:endParaRPr>
          </a:p>
        </p:txBody>
      </p:sp>
      <mc:AlternateContent xmlns:mc="http://schemas.openxmlformats.org/markup-compatibility/2006" xmlns:p14="http://schemas.microsoft.com/office/powerpoint/2010/main">
        <mc:Choice Requires="p14">
          <p:contentPart p14:bwMode="auto" r:id="rId59">
            <p14:nvContentPartPr>
              <p14:cNvPr id="1030" name="Tinta 1029">
                <a:extLst>
                  <a:ext uri="{FF2B5EF4-FFF2-40B4-BE49-F238E27FC236}">
                    <a16:creationId xmlns:a16="http://schemas.microsoft.com/office/drawing/2014/main" id="{8F4B40CF-90B1-BF1D-5B13-33AF183B1C3F}"/>
                  </a:ext>
                </a:extLst>
              </p14:cNvPr>
              <p14:cNvContentPartPr/>
              <p14:nvPr/>
            </p14:nvContentPartPr>
            <p14:xfrm>
              <a:off x="1618344" y="5824584"/>
              <a:ext cx="1582920" cy="360"/>
            </p14:xfrm>
          </p:contentPart>
        </mc:Choice>
        <mc:Fallback xmlns="">
          <p:pic>
            <p:nvPicPr>
              <p:cNvPr id="1030" name="Tinta 1029">
                <a:extLst>
                  <a:ext uri="{FF2B5EF4-FFF2-40B4-BE49-F238E27FC236}">
                    <a16:creationId xmlns:a16="http://schemas.microsoft.com/office/drawing/2014/main" id="{4830E818-7136-3D11-DA61-EAC700E57F78}"/>
                  </a:ext>
                </a:extLst>
              </p:cNvPr>
              <p:cNvPicPr/>
              <p:nvPr/>
            </p:nvPicPr>
            <p:blipFill>
              <a:blip r:embed="rId60"/>
              <a:stretch>
                <a:fillRect/>
              </a:stretch>
            </p:blipFill>
            <p:spPr>
              <a:xfrm>
                <a:off x="1546344" y="5680944"/>
                <a:ext cx="1726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33" name="Tinta 1032">
                <a:extLst>
                  <a:ext uri="{FF2B5EF4-FFF2-40B4-BE49-F238E27FC236}">
                    <a16:creationId xmlns:a16="http://schemas.microsoft.com/office/drawing/2014/main" id="{D9DAA4B3-F231-8117-1459-9D0F7C1184E4}"/>
                  </a:ext>
                </a:extLst>
              </p14:cNvPr>
              <p14:cNvContentPartPr/>
              <p14:nvPr/>
            </p14:nvContentPartPr>
            <p14:xfrm>
              <a:off x="6144624" y="5823864"/>
              <a:ext cx="1166040" cy="14040"/>
            </p14:xfrm>
          </p:contentPart>
        </mc:Choice>
        <mc:Fallback xmlns="">
          <p:pic>
            <p:nvPicPr>
              <p:cNvPr id="1033" name="Tinta 1032">
                <a:extLst>
                  <a:ext uri="{FF2B5EF4-FFF2-40B4-BE49-F238E27FC236}">
                    <a16:creationId xmlns:a16="http://schemas.microsoft.com/office/drawing/2014/main" id="{77E473D0-CCA6-F185-327F-89DB08CBE0D1}"/>
                  </a:ext>
                </a:extLst>
              </p:cNvPr>
              <p:cNvPicPr/>
              <p:nvPr/>
            </p:nvPicPr>
            <p:blipFill>
              <a:blip r:embed="rId62"/>
              <a:stretch>
                <a:fillRect/>
              </a:stretch>
            </p:blipFill>
            <p:spPr>
              <a:xfrm>
                <a:off x="6072984" y="5679864"/>
                <a:ext cx="13096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34" name="Tinta 1033">
                <a:extLst>
                  <a:ext uri="{FF2B5EF4-FFF2-40B4-BE49-F238E27FC236}">
                    <a16:creationId xmlns:a16="http://schemas.microsoft.com/office/drawing/2014/main" id="{DAC58762-8EBA-BE3D-AA72-A5831BB51EAE}"/>
                  </a:ext>
                </a:extLst>
              </p14:cNvPr>
              <p14:cNvContentPartPr/>
              <p14:nvPr/>
            </p14:nvContentPartPr>
            <p14:xfrm>
              <a:off x="7397424" y="5789304"/>
              <a:ext cx="1545120" cy="81000"/>
            </p14:xfrm>
          </p:contentPart>
        </mc:Choice>
        <mc:Fallback xmlns="">
          <p:pic>
            <p:nvPicPr>
              <p:cNvPr id="1034" name="Tinta 1033">
                <a:extLst>
                  <a:ext uri="{FF2B5EF4-FFF2-40B4-BE49-F238E27FC236}">
                    <a16:creationId xmlns:a16="http://schemas.microsoft.com/office/drawing/2014/main" id="{21035665-8895-5B26-9D99-7426B6118DE1}"/>
                  </a:ext>
                </a:extLst>
              </p:cNvPr>
              <p:cNvPicPr/>
              <p:nvPr/>
            </p:nvPicPr>
            <p:blipFill>
              <a:blip r:embed="rId64"/>
              <a:stretch>
                <a:fillRect/>
              </a:stretch>
            </p:blipFill>
            <p:spPr>
              <a:xfrm>
                <a:off x="7361784" y="5717664"/>
                <a:ext cx="16167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36" name="Tinta 1035">
                <a:extLst>
                  <a:ext uri="{FF2B5EF4-FFF2-40B4-BE49-F238E27FC236}">
                    <a16:creationId xmlns:a16="http://schemas.microsoft.com/office/drawing/2014/main" id="{D3B476F3-EB86-5857-7EAF-57D974E6C694}"/>
                  </a:ext>
                </a:extLst>
              </p14:cNvPr>
              <p14:cNvContentPartPr/>
              <p14:nvPr/>
            </p14:nvContentPartPr>
            <p14:xfrm>
              <a:off x="3309984" y="5842224"/>
              <a:ext cx="2724840" cy="56520"/>
            </p14:xfrm>
          </p:contentPart>
        </mc:Choice>
        <mc:Fallback xmlns="">
          <p:pic>
            <p:nvPicPr>
              <p:cNvPr id="1036" name="Tinta 1035">
                <a:extLst>
                  <a:ext uri="{FF2B5EF4-FFF2-40B4-BE49-F238E27FC236}">
                    <a16:creationId xmlns:a16="http://schemas.microsoft.com/office/drawing/2014/main" id="{246891FF-04B0-D8B9-A8E6-96360CB98C64}"/>
                  </a:ext>
                </a:extLst>
              </p:cNvPr>
              <p:cNvPicPr/>
              <p:nvPr/>
            </p:nvPicPr>
            <p:blipFill>
              <a:blip r:embed="rId66"/>
              <a:stretch>
                <a:fillRect/>
              </a:stretch>
            </p:blipFill>
            <p:spPr>
              <a:xfrm>
                <a:off x="3274344" y="5770224"/>
                <a:ext cx="2796480" cy="200160"/>
              </a:xfrm>
              <a:prstGeom prst="rect">
                <a:avLst/>
              </a:prstGeom>
            </p:spPr>
          </p:pic>
        </mc:Fallback>
      </mc:AlternateContent>
      <p:sp>
        <p:nvSpPr>
          <p:cNvPr id="1038" name="QuadreDeText 1037">
            <a:extLst>
              <a:ext uri="{FF2B5EF4-FFF2-40B4-BE49-F238E27FC236}">
                <a16:creationId xmlns:a16="http://schemas.microsoft.com/office/drawing/2014/main" id="{93410311-25D1-A189-52BF-738C956AFFD3}"/>
              </a:ext>
            </a:extLst>
          </p:cNvPr>
          <p:cNvSpPr txBox="1"/>
          <p:nvPr/>
        </p:nvSpPr>
        <p:spPr>
          <a:xfrm>
            <a:off x="3206992" y="5932264"/>
            <a:ext cx="32263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srgbClr val="FF0000"/>
                </a:solidFill>
                <a:effectLst/>
                <a:uLnTx/>
                <a:uFillTx/>
                <a:latin typeface="Century Gothic"/>
                <a:ea typeface="+mn-ea"/>
                <a:cs typeface="+mn-cs"/>
              </a:rPr>
              <a:t>No documenta la contractació</a:t>
            </a:r>
          </a:p>
        </p:txBody>
      </p:sp>
      <mc:AlternateContent xmlns:mc="http://schemas.openxmlformats.org/markup-compatibility/2006" xmlns:p14="http://schemas.microsoft.com/office/powerpoint/2010/main">
        <mc:Choice Requires="p14">
          <p:contentPart p14:bwMode="auto" r:id="rId67">
            <p14:nvContentPartPr>
              <p14:cNvPr id="3" name="Tinta 2">
                <a:extLst>
                  <a:ext uri="{FF2B5EF4-FFF2-40B4-BE49-F238E27FC236}">
                    <a16:creationId xmlns:a16="http://schemas.microsoft.com/office/drawing/2014/main" id="{E1E8EDAC-8DF1-D31D-6E15-8225AC7DF7A5}"/>
                  </a:ext>
                </a:extLst>
              </p14:cNvPr>
              <p14:cNvContentPartPr/>
              <p14:nvPr/>
            </p14:nvContentPartPr>
            <p14:xfrm>
              <a:off x="6967584" y="2112120"/>
              <a:ext cx="1555200" cy="360"/>
            </p14:xfrm>
          </p:contentPart>
        </mc:Choice>
        <mc:Fallback xmlns="">
          <p:pic>
            <p:nvPicPr>
              <p:cNvPr id="3" name="Tinta 2">
                <a:extLst>
                  <a:ext uri="{FF2B5EF4-FFF2-40B4-BE49-F238E27FC236}">
                    <a16:creationId xmlns:a16="http://schemas.microsoft.com/office/drawing/2014/main" id="{8CE01092-8243-D37E-3321-50AB635F7688}"/>
                  </a:ext>
                </a:extLst>
              </p:cNvPr>
              <p:cNvPicPr/>
              <p:nvPr/>
            </p:nvPicPr>
            <p:blipFill>
              <a:blip r:embed="rId68"/>
              <a:stretch>
                <a:fillRect/>
              </a:stretch>
            </p:blipFill>
            <p:spPr>
              <a:xfrm>
                <a:off x="6877584" y="1932120"/>
                <a:ext cx="1734840" cy="360000"/>
              </a:xfrm>
              <a:prstGeom prst="rect">
                <a:avLst/>
              </a:prstGeom>
            </p:spPr>
          </p:pic>
        </mc:Fallback>
      </mc:AlternateContent>
      <p:sp>
        <p:nvSpPr>
          <p:cNvPr id="4" name="QuadreDeText 3">
            <a:extLst>
              <a:ext uri="{FF2B5EF4-FFF2-40B4-BE49-F238E27FC236}">
                <a16:creationId xmlns:a16="http://schemas.microsoft.com/office/drawing/2014/main" id="{ACB32F79-953D-13E6-57FD-F5D9F8E060D7}"/>
              </a:ext>
            </a:extLst>
          </p:cNvPr>
          <p:cNvSpPr txBox="1"/>
          <p:nvPr/>
        </p:nvSpPr>
        <p:spPr>
          <a:xfrm>
            <a:off x="7008984" y="1936385"/>
            <a:ext cx="14318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Dades UAB</a:t>
            </a:r>
          </a:p>
        </p:txBody>
      </p:sp>
      <p:sp>
        <p:nvSpPr>
          <p:cNvPr id="5" name="QuadreDeText 4">
            <a:extLst>
              <a:ext uri="{FF2B5EF4-FFF2-40B4-BE49-F238E27FC236}">
                <a16:creationId xmlns:a16="http://schemas.microsoft.com/office/drawing/2014/main" id="{055B6F9D-CBC5-BDE2-F707-776B0F2C2F80}"/>
              </a:ext>
            </a:extLst>
          </p:cNvPr>
          <p:cNvSpPr txBox="1"/>
          <p:nvPr/>
        </p:nvSpPr>
        <p:spPr>
          <a:xfrm>
            <a:off x="7039384" y="2348917"/>
            <a:ext cx="15055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100%     50%</a:t>
            </a:r>
          </a:p>
        </p:txBody>
      </p:sp>
      <mc:AlternateContent xmlns:mc="http://schemas.openxmlformats.org/markup-compatibility/2006" xmlns:p14="http://schemas.microsoft.com/office/powerpoint/2010/main">
        <mc:Choice Requires="p14">
          <p:contentPart p14:bwMode="auto" r:id="rId69">
            <p14:nvContentPartPr>
              <p14:cNvPr id="7" name="Tinta 6">
                <a:extLst>
                  <a:ext uri="{FF2B5EF4-FFF2-40B4-BE49-F238E27FC236}">
                    <a16:creationId xmlns:a16="http://schemas.microsoft.com/office/drawing/2014/main" id="{43200603-F1C1-CEB0-91BD-5EE4BE68F6A9}"/>
                  </a:ext>
                </a:extLst>
              </p14:cNvPr>
              <p14:cNvContentPartPr/>
              <p14:nvPr/>
            </p14:nvContentPartPr>
            <p14:xfrm>
              <a:off x="7150464" y="2532600"/>
              <a:ext cx="447480" cy="360"/>
            </p14:xfrm>
          </p:contentPart>
        </mc:Choice>
        <mc:Fallback xmlns="">
          <p:pic>
            <p:nvPicPr>
              <p:cNvPr id="7" name="Tinta 6">
                <a:extLst>
                  <a:ext uri="{FF2B5EF4-FFF2-40B4-BE49-F238E27FC236}">
                    <a16:creationId xmlns:a16="http://schemas.microsoft.com/office/drawing/2014/main" id="{DDCA3E02-50CB-B693-6F13-CB418398D381}"/>
                  </a:ext>
                </a:extLst>
              </p:cNvPr>
              <p:cNvPicPr/>
              <p:nvPr/>
            </p:nvPicPr>
            <p:blipFill>
              <a:blip r:embed="rId70"/>
              <a:stretch>
                <a:fillRect/>
              </a:stretch>
            </p:blipFill>
            <p:spPr>
              <a:xfrm>
                <a:off x="7078464" y="2388600"/>
                <a:ext cx="5911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 name="Tinta 9">
                <a:extLst>
                  <a:ext uri="{FF2B5EF4-FFF2-40B4-BE49-F238E27FC236}">
                    <a16:creationId xmlns:a16="http://schemas.microsoft.com/office/drawing/2014/main" id="{EDBB5FE3-DC17-EE8F-57D9-CD33666B1F37}"/>
                  </a:ext>
                </a:extLst>
              </p14:cNvPr>
              <p14:cNvContentPartPr/>
              <p14:nvPr/>
            </p14:nvContentPartPr>
            <p14:xfrm>
              <a:off x="8028144" y="2586960"/>
              <a:ext cx="381600" cy="20520"/>
            </p14:xfrm>
          </p:contentPart>
        </mc:Choice>
        <mc:Fallback xmlns="">
          <p:pic>
            <p:nvPicPr>
              <p:cNvPr id="10" name="Tinta 9">
                <a:extLst>
                  <a:ext uri="{FF2B5EF4-FFF2-40B4-BE49-F238E27FC236}">
                    <a16:creationId xmlns:a16="http://schemas.microsoft.com/office/drawing/2014/main" id="{5F5F6F0B-D005-573F-9AEA-29BA51D4FBCE}"/>
                  </a:ext>
                </a:extLst>
              </p:cNvPr>
              <p:cNvPicPr/>
              <p:nvPr/>
            </p:nvPicPr>
            <p:blipFill>
              <a:blip r:embed="rId72"/>
              <a:stretch>
                <a:fillRect/>
              </a:stretch>
            </p:blipFill>
            <p:spPr>
              <a:xfrm>
                <a:off x="7992504" y="2515320"/>
                <a:ext cx="453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 name="Tinta 15">
                <a:extLst>
                  <a:ext uri="{FF2B5EF4-FFF2-40B4-BE49-F238E27FC236}">
                    <a16:creationId xmlns:a16="http://schemas.microsoft.com/office/drawing/2014/main" id="{F7B620BE-D1D2-02E4-D640-D85800F5220C}"/>
                  </a:ext>
                </a:extLst>
              </p14:cNvPr>
              <p14:cNvContentPartPr/>
              <p14:nvPr/>
            </p14:nvContentPartPr>
            <p14:xfrm>
              <a:off x="5568624" y="3015000"/>
              <a:ext cx="563760" cy="21240"/>
            </p14:xfrm>
          </p:contentPart>
        </mc:Choice>
        <mc:Fallback xmlns="">
          <p:pic>
            <p:nvPicPr>
              <p:cNvPr id="16" name="Tinta 15">
                <a:extLst>
                  <a:ext uri="{FF2B5EF4-FFF2-40B4-BE49-F238E27FC236}">
                    <a16:creationId xmlns:a16="http://schemas.microsoft.com/office/drawing/2014/main" id="{E991A13F-E00A-EB31-E7B2-CA30C5F17506}"/>
                  </a:ext>
                </a:extLst>
              </p:cNvPr>
              <p:cNvPicPr/>
              <p:nvPr/>
            </p:nvPicPr>
            <p:blipFill>
              <a:blip r:embed="rId74"/>
              <a:stretch>
                <a:fillRect/>
              </a:stretch>
            </p:blipFill>
            <p:spPr>
              <a:xfrm>
                <a:off x="5496624" y="2871000"/>
                <a:ext cx="7074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6" name="Tinta 25">
                <a:extLst>
                  <a:ext uri="{FF2B5EF4-FFF2-40B4-BE49-F238E27FC236}">
                    <a16:creationId xmlns:a16="http://schemas.microsoft.com/office/drawing/2014/main" id="{7818173D-1642-8940-43EF-5900A7B3904F}"/>
                  </a:ext>
                </a:extLst>
              </p14:cNvPr>
              <p14:cNvContentPartPr/>
              <p14:nvPr/>
            </p14:nvContentPartPr>
            <p14:xfrm>
              <a:off x="6272424" y="3016800"/>
              <a:ext cx="783000" cy="28440"/>
            </p14:xfrm>
          </p:contentPart>
        </mc:Choice>
        <mc:Fallback xmlns="">
          <p:pic>
            <p:nvPicPr>
              <p:cNvPr id="26" name="Tinta 25">
                <a:extLst>
                  <a:ext uri="{FF2B5EF4-FFF2-40B4-BE49-F238E27FC236}">
                    <a16:creationId xmlns:a16="http://schemas.microsoft.com/office/drawing/2014/main" id="{706619B5-E126-0586-49CA-9C6098AC3F84}"/>
                  </a:ext>
                </a:extLst>
              </p:cNvPr>
              <p:cNvPicPr/>
              <p:nvPr/>
            </p:nvPicPr>
            <p:blipFill>
              <a:blip r:embed="rId76"/>
              <a:stretch>
                <a:fillRect/>
              </a:stretch>
            </p:blipFill>
            <p:spPr>
              <a:xfrm>
                <a:off x="6200784" y="2873160"/>
                <a:ext cx="9266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5" name="Tinta 34">
                <a:extLst>
                  <a:ext uri="{FF2B5EF4-FFF2-40B4-BE49-F238E27FC236}">
                    <a16:creationId xmlns:a16="http://schemas.microsoft.com/office/drawing/2014/main" id="{A3DE657D-6F89-1699-5646-65EB255651C5}"/>
                  </a:ext>
                </a:extLst>
              </p14:cNvPr>
              <p14:cNvContentPartPr/>
              <p14:nvPr/>
            </p14:nvContentPartPr>
            <p14:xfrm>
              <a:off x="7196184" y="3016440"/>
              <a:ext cx="1415880" cy="10440"/>
            </p14:xfrm>
          </p:contentPart>
        </mc:Choice>
        <mc:Fallback xmlns="">
          <p:pic>
            <p:nvPicPr>
              <p:cNvPr id="35" name="Tinta 34">
                <a:extLst>
                  <a:ext uri="{FF2B5EF4-FFF2-40B4-BE49-F238E27FC236}">
                    <a16:creationId xmlns:a16="http://schemas.microsoft.com/office/drawing/2014/main" id="{C03ABEC5-21DD-B745-C095-FEC3C54AC5B3}"/>
                  </a:ext>
                </a:extLst>
              </p:cNvPr>
              <p:cNvPicPr/>
              <p:nvPr/>
            </p:nvPicPr>
            <p:blipFill>
              <a:blip r:embed="rId78"/>
              <a:stretch>
                <a:fillRect/>
              </a:stretch>
            </p:blipFill>
            <p:spPr>
              <a:xfrm>
                <a:off x="7124544" y="2872440"/>
                <a:ext cx="1559520" cy="298080"/>
              </a:xfrm>
              <a:prstGeom prst="rect">
                <a:avLst/>
              </a:prstGeom>
            </p:spPr>
          </p:pic>
        </mc:Fallback>
      </mc:AlternateContent>
      <p:sp>
        <p:nvSpPr>
          <p:cNvPr id="36" name="QuadreDeText 35">
            <a:extLst>
              <a:ext uri="{FF2B5EF4-FFF2-40B4-BE49-F238E27FC236}">
                <a16:creationId xmlns:a16="http://schemas.microsoft.com/office/drawing/2014/main" id="{10FC9A11-5877-7EB7-C280-27162DDD0E28}"/>
              </a:ext>
            </a:extLst>
          </p:cNvPr>
          <p:cNvSpPr txBox="1"/>
          <p:nvPr/>
        </p:nvSpPr>
        <p:spPr>
          <a:xfrm>
            <a:off x="5495364" y="2867771"/>
            <a:ext cx="31678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dirty="0">
                <a:ln>
                  <a:noFill/>
                </a:ln>
                <a:solidFill>
                  <a:srgbClr val="000000"/>
                </a:solidFill>
                <a:effectLst/>
                <a:uLnTx/>
                <a:uFillTx/>
                <a:latin typeface="Century Gothic"/>
                <a:ea typeface="+mn-ea"/>
                <a:cs typeface="+mn-cs"/>
              </a:rPr>
              <a:t>Altres universitats, cal documentar</a:t>
            </a:r>
          </a:p>
        </p:txBody>
      </p:sp>
      <p:sp>
        <p:nvSpPr>
          <p:cNvPr id="46" name="QuadreDeText 45">
            <a:extLst>
              <a:ext uri="{FF2B5EF4-FFF2-40B4-BE49-F238E27FC236}">
                <a16:creationId xmlns:a16="http://schemas.microsoft.com/office/drawing/2014/main" id="{2A3C7EB8-00BD-D973-AFE5-670F65BCEDD1}"/>
              </a:ext>
            </a:extLst>
          </p:cNvPr>
          <p:cNvSpPr txBox="1"/>
          <p:nvPr/>
        </p:nvSpPr>
        <p:spPr>
          <a:xfrm>
            <a:off x="1079854" y="1454885"/>
            <a:ext cx="68002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FF0000"/>
                </a:solidFill>
                <a:effectLst/>
                <a:uLnTx/>
                <a:uFillTx/>
                <a:latin typeface="Century Gothic"/>
                <a:ea typeface="+mn-ea"/>
                <a:cs typeface="+mn-cs"/>
              </a:rPr>
              <a:t>Suma de dies (---) i de dies (---) =1825 dies; 5 anys * 365 dies</a:t>
            </a:r>
          </a:p>
        </p:txBody>
      </p:sp>
      <mc:AlternateContent xmlns:mc="http://schemas.openxmlformats.org/markup-compatibility/2006" xmlns:p14="http://schemas.microsoft.com/office/powerpoint/2010/main">
        <mc:Choice Requires="p14">
          <p:contentPart p14:bwMode="auto" r:id="rId79">
            <p14:nvContentPartPr>
              <p14:cNvPr id="47" name="Tinta 46">
                <a:extLst>
                  <a:ext uri="{FF2B5EF4-FFF2-40B4-BE49-F238E27FC236}">
                    <a16:creationId xmlns:a16="http://schemas.microsoft.com/office/drawing/2014/main" id="{BFCC42BB-B0AB-B7C6-02C3-B7E8DF7918A7}"/>
                  </a:ext>
                </a:extLst>
              </p14:cNvPr>
              <p14:cNvContentPartPr/>
              <p14:nvPr/>
            </p14:nvContentPartPr>
            <p14:xfrm>
              <a:off x="4288464" y="1672560"/>
              <a:ext cx="237600" cy="28440"/>
            </p14:xfrm>
          </p:contentPart>
        </mc:Choice>
        <mc:Fallback xmlns="">
          <p:pic>
            <p:nvPicPr>
              <p:cNvPr id="47" name="Tinta 46">
                <a:extLst>
                  <a:ext uri="{FF2B5EF4-FFF2-40B4-BE49-F238E27FC236}">
                    <a16:creationId xmlns:a16="http://schemas.microsoft.com/office/drawing/2014/main" id="{2EFF3AAB-AAD6-9D07-F787-4809C7C5F7B5}"/>
                  </a:ext>
                </a:extLst>
              </p:cNvPr>
              <p:cNvPicPr/>
              <p:nvPr/>
            </p:nvPicPr>
            <p:blipFill>
              <a:blip r:embed="rId80"/>
              <a:stretch>
                <a:fillRect/>
              </a:stretch>
            </p:blipFill>
            <p:spPr>
              <a:xfrm>
                <a:off x="4252464" y="1600560"/>
                <a:ext cx="309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Tinta 47">
                <a:extLst>
                  <a:ext uri="{FF2B5EF4-FFF2-40B4-BE49-F238E27FC236}">
                    <a16:creationId xmlns:a16="http://schemas.microsoft.com/office/drawing/2014/main" id="{2ED377F2-2BB8-CEA8-48DA-61DACE76D735}"/>
                  </a:ext>
                </a:extLst>
              </p14:cNvPr>
              <p14:cNvContentPartPr/>
              <p14:nvPr/>
            </p14:nvContentPartPr>
            <p14:xfrm>
              <a:off x="2834424" y="1635840"/>
              <a:ext cx="273600" cy="27720"/>
            </p14:xfrm>
          </p:contentPart>
        </mc:Choice>
        <mc:Fallback xmlns="">
          <p:pic>
            <p:nvPicPr>
              <p:cNvPr id="48" name="Tinta 47">
                <a:extLst>
                  <a:ext uri="{FF2B5EF4-FFF2-40B4-BE49-F238E27FC236}">
                    <a16:creationId xmlns:a16="http://schemas.microsoft.com/office/drawing/2014/main" id="{06181E3A-A8FF-7A56-A11A-16BEC71E947B}"/>
                  </a:ext>
                </a:extLst>
              </p:cNvPr>
              <p:cNvPicPr/>
              <p:nvPr/>
            </p:nvPicPr>
            <p:blipFill>
              <a:blip r:embed="rId82"/>
              <a:stretch>
                <a:fillRect/>
              </a:stretch>
            </p:blipFill>
            <p:spPr>
              <a:xfrm>
                <a:off x="2762784" y="1492200"/>
                <a:ext cx="417240" cy="315360"/>
              </a:xfrm>
              <a:prstGeom prst="rect">
                <a:avLst/>
              </a:prstGeom>
            </p:spPr>
          </p:pic>
        </mc:Fallback>
      </mc:AlternateContent>
    </p:spTree>
    <p:extLst>
      <p:ext uri="{BB962C8B-B14F-4D97-AF65-F5344CB8AC3E}">
        <p14:creationId xmlns:p14="http://schemas.microsoft.com/office/powerpoint/2010/main" val="424107019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83099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AVALUACIÓ DE L’ ACTIVITAT DOCENT </a:t>
            </a:r>
          </a:p>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i Tram docent  autonòmic</a:t>
            </a:r>
          </a:p>
        </p:txBody>
      </p:sp>
      <p:sp>
        <p:nvSpPr>
          <p:cNvPr id="4" name="CuadroTexto 3"/>
          <p:cNvSpPr txBox="1"/>
          <p:nvPr/>
        </p:nvSpPr>
        <p:spPr>
          <a:xfrm>
            <a:off x="1043608" y="16288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Convocatòria 2024</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1326572905"/>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PhAnim="0" show="0">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8D24B25-029D-3EA7-BB71-0A1F296532A7}"/>
            </a:ext>
          </a:extLst>
        </p:cNvPr>
        <p:cNvGrpSpPr/>
        <p:nvPr/>
      </p:nvGrpSpPr>
      <p:grpSpPr>
        <a:xfrm>
          <a:off x="0" y="0"/>
          <a:ext cx="0" cy="0"/>
          <a:chOff x="0" y="0"/>
          <a:chExt cx="0" cy="0"/>
        </a:xfrm>
      </p:grpSpPr>
      <p:sp>
        <p:nvSpPr>
          <p:cNvPr id="14" name="Fletxa: avall 13">
            <a:extLst>
              <a:ext uri="{FF2B5EF4-FFF2-40B4-BE49-F238E27FC236}">
                <a16:creationId xmlns:a16="http://schemas.microsoft.com/office/drawing/2014/main" id="{52B7320D-DD5D-20E9-74B8-BF6BC1FF6959}"/>
              </a:ext>
            </a:extLst>
          </p:cNvPr>
          <p:cNvSpPr/>
          <p:nvPr/>
        </p:nvSpPr>
        <p:spPr>
          <a:xfrm>
            <a:off x="4539364" y="4466547"/>
            <a:ext cx="553700" cy="369333"/>
          </a:xfrm>
          <a:prstGeom prst="downArrow">
            <a:avLst/>
          </a:prstGeom>
          <a:solidFill>
            <a:srgbClr val="A3FBA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2" name="AutoShape 2" descr="Resultat d'imatges de twitter">
            <a:extLst>
              <a:ext uri="{FF2B5EF4-FFF2-40B4-BE49-F238E27FC236}">
                <a16:creationId xmlns:a16="http://schemas.microsoft.com/office/drawing/2014/main" id="{3F325244-6FBF-20FD-2FD5-6ADE435B5D2D}"/>
              </a:ext>
            </a:extLst>
          </p:cNvPr>
          <p:cNvSpPr>
            <a:spLocks noChangeAspect="1" noChangeArrowheads="1"/>
          </p:cNvSpPr>
          <p:nvPr/>
        </p:nvSpPr>
        <p:spPr bwMode="auto">
          <a:xfrm>
            <a:off x="155575" y="-334963"/>
            <a:ext cx="876300" cy="704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 name="CuadroTexto 8">
            <a:extLst>
              <a:ext uri="{FF2B5EF4-FFF2-40B4-BE49-F238E27FC236}">
                <a16:creationId xmlns:a16="http://schemas.microsoft.com/office/drawing/2014/main" id="{E536ABAC-0708-7D63-9BFD-C46FA54AD423}"/>
              </a:ext>
            </a:extLst>
          </p:cNvPr>
          <p:cNvSpPr txBox="1">
            <a:spLocks noChangeArrowheads="1"/>
          </p:cNvSpPr>
          <p:nvPr/>
        </p:nvSpPr>
        <p:spPr bwMode="auto">
          <a:xfrm>
            <a:off x="107504" y="404664"/>
            <a:ext cx="8493000" cy="523220"/>
          </a:xfrm>
          <a:prstGeom prst="rect">
            <a:avLst/>
          </a:prstGeom>
          <a:no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a-ES" sz="2800" b="1" i="0" u="none" strike="noStrike" kern="1200" cap="none" spc="0" normalizeH="0" baseline="0" noProof="0" dirty="0">
                <a:ln>
                  <a:noFill/>
                </a:ln>
                <a:solidFill>
                  <a:srgbClr val="FFFFFF">
                    <a:lumMod val="95000"/>
                  </a:srgbClr>
                </a:solidFill>
                <a:effectLst/>
                <a:uLnTx/>
                <a:uFillTx/>
                <a:latin typeface="Arial" pitchFamily="34" charset="0"/>
                <a:ea typeface="+mn-ea"/>
                <a:cs typeface="Arial" pitchFamily="34" charset="0"/>
              </a:rPr>
              <a:t>7. </a:t>
            </a:r>
            <a:r>
              <a:rPr kumimoji="0" lang="is-IS" sz="2800" b="1" i="0" u="none" strike="noStrike" kern="1200" cap="none" spc="0" normalizeH="0" baseline="0" noProof="0" dirty="0">
                <a:ln>
                  <a:noFill/>
                </a:ln>
                <a:solidFill>
                  <a:srgbClr val="FFFFFF">
                    <a:lumMod val="95000"/>
                  </a:srgbClr>
                </a:solidFill>
                <a:effectLst/>
                <a:uLnTx/>
                <a:uFillTx/>
                <a:latin typeface="Arial" pitchFamily="34" charset="0"/>
                <a:ea typeface="+mn-ea"/>
                <a:cs typeface="Arial" pitchFamily="34" charset="0"/>
              </a:rPr>
              <a:t>Dubtes / consultes / preguntes / ...</a:t>
            </a:r>
            <a:endParaRPr kumimoji="0" lang="ca-ES" sz="2800" b="1" i="0" u="none" strike="noStrike" kern="1200" cap="none" spc="0" normalizeH="0" baseline="0" noProof="0" dirty="0">
              <a:ln>
                <a:noFill/>
              </a:ln>
              <a:solidFill>
                <a:srgbClr val="FFFFFF">
                  <a:lumMod val="95000"/>
                </a:srgbClr>
              </a:solidFill>
              <a:effectLst/>
              <a:uLnTx/>
              <a:uFillTx/>
              <a:latin typeface="Arial" pitchFamily="34" charset="0"/>
              <a:ea typeface="+mn-ea"/>
              <a:cs typeface="Arial" pitchFamily="34" charset="0"/>
            </a:endParaRPr>
          </a:p>
        </p:txBody>
      </p:sp>
      <p:sp>
        <p:nvSpPr>
          <p:cNvPr id="8" name="QuadreDeText 7">
            <a:extLst>
              <a:ext uri="{FF2B5EF4-FFF2-40B4-BE49-F238E27FC236}">
                <a16:creationId xmlns:a16="http://schemas.microsoft.com/office/drawing/2014/main" id="{6724F76E-9352-BF10-D6DA-59279700F7CC}"/>
              </a:ext>
            </a:extLst>
          </p:cNvPr>
          <p:cNvSpPr txBox="1"/>
          <p:nvPr/>
        </p:nvSpPr>
        <p:spPr>
          <a:xfrm>
            <a:off x="451576" y="1828192"/>
            <a:ext cx="4624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14/09/2023--------------------------15/09/2018</a:t>
            </a:r>
          </a:p>
        </p:txBody>
      </p:sp>
      <p:sp>
        <p:nvSpPr>
          <p:cNvPr id="12" name="QuadreDeText 11">
            <a:extLst>
              <a:ext uri="{FF2B5EF4-FFF2-40B4-BE49-F238E27FC236}">
                <a16:creationId xmlns:a16="http://schemas.microsoft.com/office/drawing/2014/main" id="{5E7D4FC0-EF09-783D-693E-DE22081FB332}"/>
              </a:ext>
            </a:extLst>
          </p:cNvPr>
          <p:cNvSpPr txBox="1"/>
          <p:nvPr/>
        </p:nvSpPr>
        <p:spPr>
          <a:xfrm>
            <a:off x="-3908" y="2219872"/>
            <a:ext cx="479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31/12/2023--------------------------01/01/2019</a:t>
            </a:r>
          </a:p>
        </p:txBody>
      </p:sp>
      <mc:AlternateContent xmlns:mc="http://schemas.openxmlformats.org/markup-compatibility/2006" xmlns:p14="http://schemas.microsoft.com/office/powerpoint/2010/main">
        <mc:Choice Requires="p14">
          <p:contentPart p14:bwMode="auto" r:id="rId3">
            <p14:nvContentPartPr>
              <p14:cNvPr id="18" name="Tinta 17">
                <a:extLst>
                  <a:ext uri="{FF2B5EF4-FFF2-40B4-BE49-F238E27FC236}">
                    <a16:creationId xmlns:a16="http://schemas.microsoft.com/office/drawing/2014/main" id="{CE0548FC-B194-A03A-F647-13F909DDAA75}"/>
                  </a:ext>
                </a:extLst>
              </p14:cNvPr>
              <p14:cNvContentPartPr/>
              <p14:nvPr/>
            </p14:nvContentPartPr>
            <p14:xfrm>
              <a:off x="1846584" y="1990584"/>
              <a:ext cx="3020400" cy="32040"/>
            </p14:xfrm>
          </p:contentPart>
        </mc:Choice>
        <mc:Fallback xmlns="">
          <p:pic>
            <p:nvPicPr>
              <p:cNvPr id="18" name="Tinta 17">
                <a:extLst>
                  <a:ext uri="{FF2B5EF4-FFF2-40B4-BE49-F238E27FC236}">
                    <a16:creationId xmlns:a16="http://schemas.microsoft.com/office/drawing/2014/main" id="{8F9963D8-1F61-428A-FB59-207E6028A3CB}"/>
                  </a:ext>
                </a:extLst>
              </p:cNvPr>
              <p:cNvPicPr/>
              <p:nvPr/>
            </p:nvPicPr>
            <p:blipFill>
              <a:blip r:embed="rId4"/>
              <a:stretch>
                <a:fillRect/>
              </a:stretch>
            </p:blipFill>
            <p:spPr>
              <a:xfrm>
                <a:off x="1774584" y="1844948"/>
                <a:ext cx="3164040" cy="32294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Tinta 18">
                <a:extLst>
                  <a:ext uri="{FF2B5EF4-FFF2-40B4-BE49-F238E27FC236}">
                    <a16:creationId xmlns:a16="http://schemas.microsoft.com/office/drawing/2014/main" id="{485A45F0-5FCB-BBF2-221A-859CA82C25ED}"/>
                  </a:ext>
                </a:extLst>
              </p14:cNvPr>
              <p14:cNvContentPartPr/>
              <p14:nvPr/>
            </p14:nvContentPartPr>
            <p14:xfrm>
              <a:off x="667224" y="2011104"/>
              <a:ext cx="1140480" cy="19080"/>
            </p14:xfrm>
          </p:contentPart>
        </mc:Choice>
        <mc:Fallback xmlns="">
          <p:pic>
            <p:nvPicPr>
              <p:cNvPr id="19" name="Tinta 18">
                <a:extLst>
                  <a:ext uri="{FF2B5EF4-FFF2-40B4-BE49-F238E27FC236}">
                    <a16:creationId xmlns:a16="http://schemas.microsoft.com/office/drawing/2014/main" id="{B8DEC518-8CED-C1CB-D815-042FCCFDCD32}"/>
                  </a:ext>
                </a:extLst>
              </p:cNvPr>
              <p:cNvPicPr/>
              <p:nvPr/>
            </p:nvPicPr>
            <p:blipFill>
              <a:blip r:embed="rId6"/>
              <a:stretch>
                <a:fillRect/>
              </a:stretch>
            </p:blipFill>
            <p:spPr>
              <a:xfrm>
                <a:off x="595201" y="1867104"/>
                <a:ext cx="1284165"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Tinta 21">
                <a:extLst>
                  <a:ext uri="{FF2B5EF4-FFF2-40B4-BE49-F238E27FC236}">
                    <a16:creationId xmlns:a16="http://schemas.microsoft.com/office/drawing/2014/main" id="{CD603699-4509-F6AB-09FC-099427A8499A}"/>
                  </a:ext>
                </a:extLst>
              </p14:cNvPr>
              <p14:cNvContentPartPr/>
              <p14:nvPr/>
            </p14:nvContentPartPr>
            <p14:xfrm>
              <a:off x="616776" y="2365438"/>
              <a:ext cx="4294080" cy="57240"/>
            </p14:xfrm>
          </p:contentPart>
        </mc:Choice>
        <mc:Fallback xmlns="">
          <p:pic>
            <p:nvPicPr>
              <p:cNvPr id="22" name="Tinta 21">
                <a:extLst>
                  <a:ext uri="{FF2B5EF4-FFF2-40B4-BE49-F238E27FC236}">
                    <a16:creationId xmlns:a16="http://schemas.microsoft.com/office/drawing/2014/main" id="{A4D1A270-FC66-304A-D259-02A090D82517}"/>
                  </a:ext>
                </a:extLst>
              </p:cNvPr>
              <p:cNvPicPr/>
              <p:nvPr/>
            </p:nvPicPr>
            <p:blipFill>
              <a:blip r:embed="rId8"/>
              <a:stretch>
                <a:fillRect/>
              </a:stretch>
            </p:blipFill>
            <p:spPr>
              <a:xfrm>
                <a:off x="544770" y="2221438"/>
                <a:ext cx="4437732" cy="344880"/>
              </a:xfrm>
              <a:prstGeom prst="rect">
                <a:avLst/>
              </a:prstGeom>
            </p:spPr>
          </p:pic>
        </mc:Fallback>
      </mc:AlternateContent>
      <p:sp>
        <p:nvSpPr>
          <p:cNvPr id="28" name="QuadreDeText 27">
            <a:extLst>
              <a:ext uri="{FF2B5EF4-FFF2-40B4-BE49-F238E27FC236}">
                <a16:creationId xmlns:a16="http://schemas.microsoft.com/office/drawing/2014/main" id="{04874B68-AA5A-4788-5F49-A662F140507D}"/>
              </a:ext>
            </a:extLst>
          </p:cNvPr>
          <p:cNvSpPr txBox="1"/>
          <p:nvPr/>
        </p:nvSpPr>
        <p:spPr>
          <a:xfrm>
            <a:off x="244754" y="4759591"/>
            <a:ext cx="82830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14/09/2023 ---           -------        ----------                         ----------------15/09/2014</a:t>
            </a:r>
          </a:p>
        </p:txBody>
      </p:sp>
      <p:sp>
        <p:nvSpPr>
          <p:cNvPr id="44" name="QuadreDeText 43">
            <a:extLst>
              <a:ext uri="{FF2B5EF4-FFF2-40B4-BE49-F238E27FC236}">
                <a16:creationId xmlns:a16="http://schemas.microsoft.com/office/drawing/2014/main" id="{63E6D14B-2C55-9EDA-DE59-15BE947D18C5}"/>
              </a:ext>
            </a:extLst>
          </p:cNvPr>
          <p:cNvSpPr txBox="1"/>
          <p:nvPr/>
        </p:nvSpPr>
        <p:spPr>
          <a:xfrm>
            <a:off x="593725" y="4074077"/>
            <a:ext cx="84818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22/06/2023----------------------23/06/2018--22/06/2018--------------------23/06/2013</a:t>
            </a:r>
          </a:p>
        </p:txBody>
      </p:sp>
      <p:sp>
        <p:nvSpPr>
          <p:cNvPr id="3" name="QuadreDeText 2">
            <a:extLst>
              <a:ext uri="{FF2B5EF4-FFF2-40B4-BE49-F238E27FC236}">
                <a16:creationId xmlns:a16="http://schemas.microsoft.com/office/drawing/2014/main" id="{37313F1D-E1A5-D3F3-EF7F-8F934A39512E}"/>
              </a:ext>
            </a:extLst>
          </p:cNvPr>
          <p:cNvSpPr txBox="1"/>
          <p:nvPr/>
        </p:nvSpPr>
        <p:spPr>
          <a:xfrm>
            <a:off x="4900824" y="1816560"/>
            <a:ext cx="4624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14/09/2018---------------------15/09/2013</a:t>
            </a:r>
          </a:p>
        </p:txBody>
      </p:sp>
      <mc:AlternateContent xmlns:mc="http://schemas.openxmlformats.org/markup-compatibility/2006" xmlns:p14="http://schemas.microsoft.com/office/powerpoint/2010/main">
        <mc:Choice Requires="p14">
          <p:contentPart p14:bwMode="auto" r:id="rId9">
            <p14:nvContentPartPr>
              <p14:cNvPr id="4" name="Tinta 3">
                <a:extLst>
                  <a:ext uri="{FF2B5EF4-FFF2-40B4-BE49-F238E27FC236}">
                    <a16:creationId xmlns:a16="http://schemas.microsoft.com/office/drawing/2014/main" id="{FE694914-7D3E-BCFC-C4D6-020802BD742A}"/>
                  </a:ext>
                </a:extLst>
              </p14:cNvPr>
              <p14:cNvContentPartPr/>
              <p14:nvPr/>
            </p14:nvContentPartPr>
            <p14:xfrm>
              <a:off x="5093064" y="1983960"/>
              <a:ext cx="3858120" cy="75240"/>
            </p14:xfrm>
          </p:contentPart>
        </mc:Choice>
        <mc:Fallback xmlns="">
          <p:pic>
            <p:nvPicPr>
              <p:cNvPr id="4" name="Tinta 3">
                <a:extLst>
                  <a:ext uri="{FF2B5EF4-FFF2-40B4-BE49-F238E27FC236}">
                    <a16:creationId xmlns:a16="http://schemas.microsoft.com/office/drawing/2014/main" id="{0DB902A0-7928-590F-A4DA-0D1CD9546BEF}"/>
                  </a:ext>
                </a:extLst>
              </p:cNvPr>
              <p:cNvPicPr/>
              <p:nvPr/>
            </p:nvPicPr>
            <p:blipFill>
              <a:blip r:embed="rId10"/>
              <a:stretch>
                <a:fillRect/>
              </a:stretch>
            </p:blipFill>
            <p:spPr>
              <a:xfrm>
                <a:off x="5021064" y="1840320"/>
                <a:ext cx="4001760" cy="362880"/>
              </a:xfrm>
              <a:prstGeom prst="rect">
                <a:avLst/>
              </a:prstGeom>
            </p:spPr>
          </p:pic>
        </mc:Fallback>
      </mc:AlternateContent>
      <p:sp>
        <p:nvSpPr>
          <p:cNvPr id="6" name="QuadreDeText 5">
            <a:extLst>
              <a:ext uri="{FF2B5EF4-FFF2-40B4-BE49-F238E27FC236}">
                <a16:creationId xmlns:a16="http://schemas.microsoft.com/office/drawing/2014/main" id="{43B5D040-59C3-14F9-358D-AD1EE0D78B0F}"/>
              </a:ext>
            </a:extLst>
          </p:cNvPr>
          <p:cNvSpPr txBox="1"/>
          <p:nvPr/>
        </p:nvSpPr>
        <p:spPr>
          <a:xfrm>
            <a:off x="4544106" y="2228266"/>
            <a:ext cx="479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31/12/2018--------------------------01/01/2014</a:t>
            </a:r>
          </a:p>
        </p:txBody>
      </p:sp>
      <mc:AlternateContent xmlns:mc="http://schemas.openxmlformats.org/markup-compatibility/2006" xmlns:p14="http://schemas.microsoft.com/office/powerpoint/2010/main">
        <mc:Choice Requires="p14">
          <p:contentPart p14:bwMode="auto" r:id="rId11">
            <p14:nvContentPartPr>
              <p14:cNvPr id="7" name="Tinta 6">
                <a:extLst>
                  <a:ext uri="{FF2B5EF4-FFF2-40B4-BE49-F238E27FC236}">
                    <a16:creationId xmlns:a16="http://schemas.microsoft.com/office/drawing/2014/main" id="{7E9A7F84-9C6E-3687-2F99-EF327AA68D31}"/>
                  </a:ext>
                </a:extLst>
              </p14:cNvPr>
              <p14:cNvContentPartPr/>
              <p14:nvPr/>
            </p14:nvContentPartPr>
            <p14:xfrm>
              <a:off x="5074704" y="2358720"/>
              <a:ext cx="3849120" cy="22680"/>
            </p14:xfrm>
          </p:contentPart>
        </mc:Choice>
        <mc:Fallback xmlns="">
          <p:pic>
            <p:nvPicPr>
              <p:cNvPr id="7" name="Tinta 6">
                <a:extLst>
                  <a:ext uri="{FF2B5EF4-FFF2-40B4-BE49-F238E27FC236}">
                    <a16:creationId xmlns:a16="http://schemas.microsoft.com/office/drawing/2014/main" id="{CEF80086-BEC1-920B-DF4B-0C7003D90240}"/>
                  </a:ext>
                </a:extLst>
              </p:cNvPr>
              <p:cNvPicPr/>
              <p:nvPr/>
            </p:nvPicPr>
            <p:blipFill>
              <a:blip r:embed="rId12"/>
              <a:stretch>
                <a:fillRect/>
              </a:stretch>
            </p:blipFill>
            <p:spPr>
              <a:xfrm>
                <a:off x="5002704" y="2214720"/>
                <a:ext cx="39927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Tinta 14">
                <a:extLst>
                  <a:ext uri="{FF2B5EF4-FFF2-40B4-BE49-F238E27FC236}">
                    <a16:creationId xmlns:a16="http://schemas.microsoft.com/office/drawing/2014/main" id="{41680209-9212-F112-7BD8-DDB03A1ADC51}"/>
                  </a:ext>
                </a:extLst>
              </p14:cNvPr>
              <p14:cNvContentPartPr/>
              <p14:nvPr/>
            </p14:nvContentPartPr>
            <p14:xfrm>
              <a:off x="866844" y="4258743"/>
              <a:ext cx="741240" cy="18000"/>
            </p14:xfrm>
          </p:contentPart>
        </mc:Choice>
        <mc:Fallback xmlns="">
          <p:pic>
            <p:nvPicPr>
              <p:cNvPr id="15" name="Tinta 14">
                <a:extLst>
                  <a:ext uri="{FF2B5EF4-FFF2-40B4-BE49-F238E27FC236}">
                    <a16:creationId xmlns:a16="http://schemas.microsoft.com/office/drawing/2014/main" id="{99D33771-B587-2283-5A8A-3A9206AF3C23}"/>
                  </a:ext>
                </a:extLst>
              </p:cNvPr>
              <p:cNvPicPr/>
              <p:nvPr/>
            </p:nvPicPr>
            <p:blipFill>
              <a:blip r:embed="rId14"/>
              <a:stretch>
                <a:fillRect/>
              </a:stretch>
            </p:blipFill>
            <p:spPr>
              <a:xfrm>
                <a:off x="795204" y="4114743"/>
                <a:ext cx="8848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Tinta 25">
                <a:extLst>
                  <a:ext uri="{FF2B5EF4-FFF2-40B4-BE49-F238E27FC236}">
                    <a16:creationId xmlns:a16="http://schemas.microsoft.com/office/drawing/2014/main" id="{97912CE0-2970-EAF3-0780-F3007244E916}"/>
                  </a:ext>
                </a:extLst>
              </p14:cNvPr>
              <p14:cNvContentPartPr/>
              <p14:nvPr/>
            </p14:nvContentPartPr>
            <p14:xfrm>
              <a:off x="813744" y="4887377"/>
              <a:ext cx="894960" cy="56880"/>
            </p14:xfrm>
          </p:contentPart>
        </mc:Choice>
        <mc:Fallback xmlns="">
          <p:pic>
            <p:nvPicPr>
              <p:cNvPr id="26" name="Tinta 25">
                <a:extLst>
                  <a:ext uri="{FF2B5EF4-FFF2-40B4-BE49-F238E27FC236}">
                    <a16:creationId xmlns:a16="http://schemas.microsoft.com/office/drawing/2014/main" id="{CD6B4218-0A57-5C1A-2CC8-8D79178B0AAA}"/>
                  </a:ext>
                </a:extLst>
              </p:cNvPr>
              <p:cNvPicPr/>
              <p:nvPr/>
            </p:nvPicPr>
            <p:blipFill>
              <a:blip r:embed="rId16"/>
              <a:stretch>
                <a:fillRect/>
              </a:stretch>
            </p:blipFill>
            <p:spPr>
              <a:xfrm>
                <a:off x="742104" y="4743737"/>
                <a:ext cx="10386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Tinta 26">
                <a:extLst>
                  <a:ext uri="{FF2B5EF4-FFF2-40B4-BE49-F238E27FC236}">
                    <a16:creationId xmlns:a16="http://schemas.microsoft.com/office/drawing/2014/main" id="{AC2D218E-C07D-A353-EFBA-F23D8FCB98C0}"/>
                  </a:ext>
                </a:extLst>
              </p14:cNvPr>
              <p14:cNvContentPartPr/>
              <p14:nvPr/>
            </p14:nvContentPartPr>
            <p14:xfrm>
              <a:off x="2585114" y="4887449"/>
              <a:ext cx="538920" cy="18720"/>
            </p14:xfrm>
          </p:contentPart>
        </mc:Choice>
        <mc:Fallback xmlns="">
          <p:pic>
            <p:nvPicPr>
              <p:cNvPr id="27" name="Tinta 26">
                <a:extLst>
                  <a:ext uri="{FF2B5EF4-FFF2-40B4-BE49-F238E27FC236}">
                    <a16:creationId xmlns:a16="http://schemas.microsoft.com/office/drawing/2014/main" id="{BCE074DD-0A07-8162-F56C-27B01A698B75}"/>
                  </a:ext>
                </a:extLst>
              </p:cNvPr>
              <p:cNvPicPr/>
              <p:nvPr/>
            </p:nvPicPr>
            <p:blipFill>
              <a:blip r:embed="rId18"/>
              <a:stretch>
                <a:fillRect/>
              </a:stretch>
            </p:blipFill>
            <p:spPr>
              <a:xfrm>
                <a:off x="2513114" y="4743449"/>
                <a:ext cx="6825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Tinta 34">
                <a:extLst>
                  <a:ext uri="{FF2B5EF4-FFF2-40B4-BE49-F238E27FC236}">
                    <a16:creationId xmlns:a16="http://schemas.microsoft.com/office/drawing/2014/main" id="{2E06BFDA-BCDF-F1FF-12F7-B786BDF0250A}"/>
                  </a:ext>
                </a:extLst>
              </p14:cNvPr>
              <p14:cNvContentPartPr/>
              <p14:nvPr/>
            </p14:nvContentPartPr>
            <p14:xfrm>
              <a:off x="3654256" y="4873606"/>
              <a:ext cx="621360" cy="360"/>
            </p14:xfrm>
          </p:contentPart>
        </mc:Choice>
        <mc:Fallback xmlns="">
          <p:pic>
            <p:nvPicPr>
              <p:cNvPr id="35" name="Tinta 34">
                <a:extLst>
                  <a:ext uri="{FF2B5EF4-FFF2-40B4-BE49-F238E27FC236}">
                    <a16:creationId xmlns:a16="http://schemas.microsoft.com/office/drawing/2014/main" id="{03B122EE-E85A-62D0-DC27-9FEED8D48916}"/>
                  </a:ext>
                </a:extLst>
              </p:cNvPr>
              <p:cNvPicPr/>
              <p:nvPr/>
            </p:nvPicPr>
            <p:blipFill>
              <a:blip r:embed="rId20"/>
              <a:stretch>
                <a:fillRect/>
              </a:stretch>
            </p:blipFill>
            <p:spPr>
              <a:xfrm>
                <a:off x="3582256" y="4729606"/>
                <a:ext cx="765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Tinta 35">
                <a:extLst>
                  <a:ext uri="{FF2B5EF4-FFF2-40B4-BE49-F238E27FC236}">
                    <a16:creationId xmlns:a16="http://schemas.microsoft.com/office/drawing/2014/main" id="{292662A4-DA19-413E-283D-76B42BA673B3}"/>
                  </a:ext>
                </a:extLst>
              </p14:cNvPr>
              <p14:cNvContentPartPr/>
              <p14:nvPr/>
            </p14:nvContentPartPr>
            <p14:xfrm>
              <a:off x="5928523" y="4869514"/>
              <a:ext cx="1372320" cy="28440"/>
            </p14:xfrm>
          </p:contentPart>
        </mc:Choice>
        <mc:Fallback xmlns="">
          <p:pic>
            <p:nvPicPr>
              <p:cNvPr id="36" name="Tinta 35">
                <a:extLst>
                  <a:ext uri="{FF2B5EF4-FFF2-40B4-BE49-F238E27FC236}">
                    <a16:creationId xmlns:a16="http://schemas.microsoft.com/office/drawing/2014/main" id="{D24401D3-227C-9A45-BAC1-FCE7F5A3FDEB}"/>
                  </a:ext>
                </a:extLst>
              </p:cNvPr>
              <p:cNvPicPr/>
              <p:nvPr/>
            </p:nvPicPr>
            <p:blipFill>
              <a:blip r:embed="rId22"/>
              <a:stretch>
                <a:fillRect/>
              </a:stretch>
            </p:blipFill>
            <p:spPr>
              <a:xfrm>
                <a:off x="5892883" y="4797514"/>
                <a:ext cx="1443960" cy="172080"/>
              </a:xfrm>
              <a:prstGeom prst="rect">
                <a:avLst/>
              </a:prstGeom>
            </p:spPr>
          </p:pic>
        </mc:Fallback>
      </mc:AlternateContent>
      <p:sp>
        <p:nvSpPr>
          <p:cNvPr id="42" name="QuadreDeText 41">
            <a:extLst>
              <a:ext uri="{FF2B5EF4-FFF2-40B4-BE49-F238E27FC236}">
                <a16:creationId xmlns:a16="http://schemas.microsoft.com/office/drawing/2014/main" id="{EBD8B0C7-66CD-E1C5-C38D-99A1AEA8044E}"/>
              </a:ext>
            </a:extLst>
          </p:cNvPr>
          <p:cNvSpPr txBox="1"/>
          <p:nvPr/>
        </p:nvSpPr>
        <p:spPr>
          <a:xfrm>
            <a:off x="1692720" y="5421967"/>
            <a:ext cx="68002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Suma de dies (---) i de dies (---) =1825 dies, 5 anys * 365 dies</a:t>
            </a:r>
          </a:p>
        </p:txBody>
      </p:sp>
      <mc:AlternateContent xmlns:mc="http://schemas.openxmlformats.org/markup-compatibility/2006" xmlns:p14="http://schemas.microsoft.com/office/powerpoint/2010/main">
        <mc:Choice Requires="p14">
          <p:contentPart p14:bwMode="auto" r:id="rId23">
            <p14:nvContentPartPr>
              <p14:cNvPr id="43" name="Tinta 42">
                <a:extLst>
                  <a:ext uri="{FF2B5EF4-FFF2-40B4-BE49-F238E27FC236}">
                    <a16:creationId xmlns:a16="http://schemas.microsoft.com/office/drawing/2014/main" id="{B09A59DA-23E2-3E6F-F716-41644608D783}"/>
                  </a:ext>
                </a:extLst>
              </p14:cNvPr>
              <p14:cNvContentPartPr/>
              <p14:nvPr/>
            </p14:nvContentPartPr>
            <p14:xfrm>
              <a:off x="4897267" y="5641560"/>
              <a:ext cx="208080" cy="10080"/>
            </p14:xfrm>
          </p:contentPart>
        </mc:Choice>
        <mc:Fallback xmlns="">
          <p:pic>
            <p:nvPicPr>
              <p:cNvPr id="43" name="Tinta 42">
                <a:extLst>
                  <a:ext uri="{FF2B5EF4-FFF2-40B4-BE49-F238E27FC236}">
                    <a16:creationId xmlns:a16="http://schemas.microsoft.com/office/drawing/2014/main" id="{E680AD04-2807-858C-5A16-D05E59955F81}"/>
                  </a:ext>
                </a:extLst>
              </p:cNvPr>
              <p:cNvPicPr/>
              <p:nvPr/>
            </p:nvPicPr>
            <p:blipFill>
              <a:blip r:embed="rId24"/>
              <a:stretch>
                <a:fillRect/>
              </a:stretch>
            </p:blipFill>
            <p:spPr>
              <a:xfrm>
                <a:off x="4861627" y="5569920"/>
                <a:ext cx="279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Tinta 45">
                <a:extLst>
                  <a:ext uri="{FF2B5EF4-FFF2-40B4-BE49-F238E27FC236}">
                    <a16:creationId xmlns:a16="http://schemas.microsoft.com/office/drawing/2014/main" id="{4F794A2B-FE5F-4894-E6F3-CEE6ACF6E1B1}"/>
                  </a:ext>
                </a:extLst>
              </p14:cNvPr>
              <p14:cNvContentPartPr/>
              <p14:nvPr/>
            </p14:nvContentPartPr>
            <p14:xfrm>
              <a:off x="3456144" y="5641560"/>
              <a:ext cx="173160" cy="360"/>
            </p14:xfrm>
          </p:contentPart>
        </mc:Choice>
        <mc:Fallback xmlns="">
          <p:pic>
            <p:nvPicPr>
              <p:cNvPr id="46" name="Tinta 45">
                <a:extLst>
                  <a:ext uri="{FF2B5EF4-FFF2-40B4-BE49-F238E27FC236}">
                    <a16:creationId xmlns:a16="http://schemas.microsoft.com/office/drawing/2014/main" id="{374A89CB-5060-C0FE-3EEE-5E9F52C1F13F}"/>
                  </a:ext>
                </a:extLst>
              </p:cNvPr>
              <p:cNvPicPr/>
              <p:nvPr/>
            </p:nvPicPr>
            <p:blipFill>
              <a:blip r:embed="rId26"/>
              <a:stretch>
                <a:fillRect/>
              </a:stretch>
            </p:blipFill>
            <p:spPr>
              <a:xfrm>
                <a:off x="3384504" y="5497920"/>
                <a:ext cx="316800" cy="288000"/>
              </a:xfrm>
              <a:prstGeom prst="rect">
                <a:avLst/>
              </a:prstGeom>
            </p:spPr>
          </p:pic>
        </mc:Fallback>
      </mc:AlternateContent>
      <p:sp>
        <p:nvSpPr>
          <p:cNvPr id="50" name="QuadreDeText 49">
            <a:extLst>
              <a:ext uri="{FF2B5EF4-FFF2-40B4-BE49-F238E27FC236}">
                <a16:creationId xmlns:a16="http://schemas.microsoft.com/office/drawing/2014/main" id="{84024893-BE5A-DF81-576A-60377236415C}"/>
              </a:ext>
            </a:extLst>
          </p:cNvPr>
          <p:cNvSpPr txBox="1"/>
          <p:nvPr/>
        </p:nvSpPr>
        <p:spPr>
          <a:xfrm>
            <a:off x="688952" y="3096925"/>
            <a:ext cx="31678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dirty="0">
                <a:ln>
                  <a:noFill/>
                </a:ln>
                <a:solidFill>
                  <a:srgbClr val="000000"/>
                </a:solidFill>
                <a:effectLst/>
                <a:uLnTx/>
                <a:uFillTx/>
                <a:latin typeface="Century Gothic"/>
                <a:ea typeface="+mn-ea"/>
                <a:cs typeface="+mn-cs"/>
              </a:rPr>
              <a:t>Altres universitats, cal documentar</a:t>
            </a:r>
          </a:p>
        </p:txBody>
      </p:sp>
      <p:sp>
        <p:nvSpPr>
          <p:cNvPr id="51" name="QuadreDeText 50">
            <a:extLst>
              <a:ext uri="{FF2B5EF4-FFF2-40B4-BE49-F238E27FC236}">
                <a16:creationId xmlns:a16="http://schemas.microsoft.com/office/drawing/2014/main" id="{A95F7751-6C0B-C1FD-BCA9-959E3B2E9A0C}"/>
              </a:ext>
            </a:extLst>
          </p:cNvPr>
          <p:cNvSpPr txBox="1"/>
          <p:nvPr/>
        </p:nvSpPr>
        <p:spPr>
          <a:xfrm>
            <a:off x="4389446" y="3105392"/>
            <a:ext cx="14318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Dades UAB</a:t>
            </a:r>
          </a:p>
        </p:txBody>
      </p:sp>
      <p:sp>
        <p:nvSpPr>
          <p:cNvPr id="53" name="QuadreDeText 52">
            <a:extLst>
              <a:ext uri="{FF2B5EF4-FFF2-40B4-BE49-F238E27FC236}">
                <a16:creationId xmlns:a16="http://schemas.microsoft.com/office/drawing/2014/main" id="{4F1539AC-C4CE-0FD7-F06C-0416C2DAB361}"/>
              </a:ext>
            </a:extLst>
          </p:cNvPr>
          <p:cNvSpPr txBox="1"/>
          <p:nvPr/>
        </p:nvSpPr>
        <p:spPr>
          <a:xfrm>
            <a:off x="6407558" y="3074568"/>
            <a:ext cx="15055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000000"/>
                </a:solidFill>
                <a:effectLst/>
                <a:uLnTx/>
                <a:uFillTx/>
                <a:latin typeface="Century Gothic"/>
                <a:ea typeface="+mn-ea"/>
                <a:cs typeface="+mn-cs"/>
              </a:rPr>
              <a:t>100%     50%</a:t>
            </a:r>
          </a:p>
        </p:txBody>
      </p:sp>
      <mc:AlternateContent xmlns:mc="http://schemas.openxmlformats.org/markup-compatibility/2006" xmlns:p14="http://schemas.microsoft.com/office/powerpoint/2010/main">
        <mc:Choice Requires="p14">
          <p:contentPart p14:bwMode="auto" r:id="rId27">
            <p14:nvContentPartPr>
              <p14:cNvPr id="59" name="Tinta 58">
                <a:extLst>
                  <a:ext uri="{FF2B5EF4-FFF2-40B4-BE49-F238E27FC236}">
                    <a16:creationId xmlns:a16="http://schemas.microsoft.com/office/drawing/2014/main" id="{429F0934-0C84-70EB-83D5-5385C59F1BC2}"/>
                  </a:ext>
                </a:extLst>
              </p14:cNvPr>
              <p14:cNvContentPartPr/>
              <p14:nvPr/>
            </p14:nvContentPartPr>
            <p14:xfrm>
              <a:off x="2459664" y="3273480"/>
              <a:ext cx="1234080" cy="47520"/>
            </p14:xfrm>
          </p:contentPart>
        </mc:Choice>
        <mc:Fallback xmlns="">
          <p:pic>
            <p:nvPicPr>
              <p:cNvPr id="59" name="Tinta 58">
                <a:extLst>
                  <a:ext uri="{FF2B5EF4-FFF2-40B4-BE49-F238E27FC236}">
                    <a16:creationId xmlns:a16="http://schemas.microsoft.com/office/drawing/2014/main" id="{18E7AEF1-D947-1084-24CF-A176C6084B5B}"/>
                  </a:ext>
                </a:extLst>
              </p:cNvPr>
              <p:cNvPicPr/>
              <p:nvPr/>
            </p:nvPicPr>
            <p:blipFill>
              <a:blip r:embed="rId28"/>
              <a:stretch>
                <a:fillRect/>
              </a:stretch>
            </p:blipFill>
            <p:spPr>
              <a:xfrm>
                <a:off x="2387664" y="3129840"/>
                <a:ext cx="13777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31" name="Tinta 1030">
                <a:extLst>
                  <a:ext uri="{FF2B5EF4-FFF2-40B4-BE49-F238E27FC236}">
                    <a16:creationId xmlns:a16="http://schemas.microsoft.com/office/drawing/2014/main" id="{95530296-CC96-22EE-CEF4-595F54EE8E0F}"/>
                  </a:ext>
                </a:extLst>
              </p14:cNvPr>
              <p14:cNvContentPartPr/>
              <p14:nvPr/>
            </p14:nvContentPartPr>
            <p14:xfrm>
              <a:off x="1426104" y="3273480"/>
              <a:ext cx="901800" cy="25920"/>
            </p14:xfrm>
          </p:contentPart>
        </mc:Choice>
        <mc:Fallback xmlns="">
          <p:pic>
            <p:nvPicPr>
              <p:cNvPr id="1031" name="Tinta 1030">
                <a:extLst>
                  <a:ext uri="{FF2B5EF4-FFF2-40B4-BE49-F238E27FC236}">
                    <a16:creationId xmlns:a16="http://schemas.microsoft.com/office/drawing/2014/main" id="{7B909409-B927-1532-96CD-49D27E17058D}"/>
                  </a:ext>
                </a:extLst>
              </p:cNvPr>
              <p:cNvPicPr/>
              <p:nvPr/>
            </p:nvPicPr>
            <p:blipFill>
              <a:blip r:embed="rId30"/>
              <a:stretch>
                <a:fillRect/>
              </a:stretch>
            </p:blipFill>
            <p:spPr>
              <a:xfrm>
                <a:off x="1354464" y="3129840"/>
                <a:ext cx="10454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32" name="Tinta 1031">
                <a:extLst>
                  <a:ext uri="{FF2B5EF4-FFF2-40B4-BE49-F238E27FC236}">
                    <a16:creationId xmlns:a16="http://schemas.microsoft.com/office/drawing/2014/main" id="{B9C8F6A5-3A4F-5379-B110-8E69FD9F8537}"/>
                  </a:ext>
                </a:extLst>
              </p14:cNvPr>
              <p14:cNvContentPartPr/>
              <p14:nvPr/>
            </p14:nvContentPartPr>
            <p14:xfrm>
              <a:off x="822744" y="3255120"/>
              <a:ext cx="456840" cy="9720"/>
            </p14:xfrm>
          </p:contentPart>
        </mc:Choice>
        <mc:Fallback xmlns="">
          <p:pic>
            <p:nvPicPr>
              <p:cNvPr id="1032" name="Tinta 1031">
                <a:extLst>
                  <a:ext uri="{FF2B5EF4-FFF2-40B4-BE49-F238E27FC236}">
                    <a16:creationId xmlns:a16="http://schemas.microsoft.com/office/drawing/2014/main" id="{2F6E87CB-7944-CCB0-FC11-8177B338C255}"/>
                  </a:ext>
                </a:extLst>
              </p:cNvPr>
              <p:cNvPicPr/>
              <p:nvPr/>
            </p:nvPicPr>
            <p:blipFill>
              <a:blip r:embed="rId32"/>
              <a:stretch>
                <a:fillRect/>
              </a:stretch>
            </p:blipFill>
            <p:spPr>
              <a:xfrm>
                <a:off x="751104" y="3111480"/>
                <a:ext cx="6004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35" name="Tinta 1034">
                <a:extLst>
                  <a:ext uri="{FF2B5EF4-FFF2-40B4-BE49-F238E27FC236}">
                    <a16:creationId xmlns:a16="http://schemas.microsoft.com/office/drawing/2014/main" id="{32754B6D-7BB3-D307-5261-2FED4546D19C}"/>
                  </a:ext>
                </a:extLst>
              </p14:cNvPr>
              <p14:cNvContentPartPr/>
              <p14:nvPr/>
            </p14:nvContentPartPr>
            <p14:xfrm>
              <a:off x="4535064" y="3281400"/>
              <a:ext cx="1106640" cy="10800"/>
            </p14:xfrm>
          </p:contentPart>
        </mc:Choice>
        <mc:Fallback xmlns="">
          <p:pic>
            <p:nvPicPr>
              <p:cNvPr id="1035" name="Tinta 1034">
                <a:extLst>
                  <a:ext uri="{FF2B5EF4-FFF2-40B4-BE49-F238E27FC236}">
                    <a16:creationId xmlns:a16="http://schemas.microsoft.com/office/drawing/2014/main" id="{AFEC1CB5-BF3C-E9A8-66DA-8DBE1D7F32B8}"/>
                  </a:ext>
                </a:extLst>
              </p:cNvPr>
              <p:cNvPicPr/>
              <p:nvPr/>
            </p:nvPicPr>
            <p:blipFill>
              <a:blip r:embed="rId34"/>
              <a:stretch>
                <a:fillRect/>
              </a:stretch>
            </p:blipFill>
            <p:spPr>
              <a:xfrm>
                <a:off x="4463424" y="3137760"/>
                <a:ext cx="12502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37" name="Tinta 1036">
                <a:extLst>
                  <a:ext uri="{FF2B5EF4-FFF2-40B4-BE49-F238E27FC236}">
                    <a16:creationId xmlns:a16="http://schemas.microsoft.com/office/drawing/2014/main" id="{4A289415-4D4B-6360-E8F9-FD92A3941E9F}"/>
                  </a:ext>
                </a:extLst>
              </p14:cNvPr>
              <p14:cNvContentPartPr/>
              <p14:nvPr/>
            </p14:nvContentPartPr>
            <p14:xfrm>
              <a:off x="6528744" y="3224880"/>
              <a:ext cx="477000" cy="12240"/>
            </p14:xfrm>
          </p:contentPart>
        </mc:Choice>
        <mc:Fallback xmlns="">
          <p:pic>
            <p:nvPicPr>
              <p:cNvPr id="1037" name="Tinta 1036">
                <a:extLst>
                  <a:ext uri="{FF2B5EF4-FFF2-40B4-BE49-F238E27FC236}">
                    <a16:creationId xmlns:a16="http://schemas.microsoft.com/office/drawing/2014/main" id="{3EC8DDD2-2F3E-2298-1BCC-1CBD4D1A7C3D}"/>
                  </a:ext>
                </a:extLst>
              </p:cNvPr>
              <p:cNvPicPr/>
              <p:nvPr/>
            </p:nvPicPr>
            <p:blipFill>
              <a:blip r:embed="rId36"/>
              <a:stretch>
                <a:fillRect/>
              </a:stretch>
            </p:blipFill>
            <p:spPr>
              <a:xfrm>
                <a:off x="6456744" y="3080880"/>
                <a:ext cx="6206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39" name="Tinta 1038">
                <a:extLst>
                  <a:ext uri="{FF2B5EF4-FFF2-40B4-BE49-F238E27FC236}">
                    <a16:creationId xmlns:a16="http://schemas.microsoft.com/office/drawing/2014/main" id="{A9235CC2-829D-656C-54E7-80B9C3D8CDB3}"/>
                  </a:ext>
                </a:extLst>
              </p14:cNvPr>
              <p14:cNvContentPartPr/>
              <p14:nvPr/>
            </p14:nvContentPartPr>
            <p14:xfrm>
              <a:off x="7388064" y="3300840"/>
              <a:ext cx="399960" cy="34920"/>
            </p14:xfrm>
          </p:contentPart>
        </mc:Choice>
        <mc:Fallback xmlns="">
          <p:pic>
            <p:nvPicPr>
              <p:cNvPr id="1039" name="Tinta 1038">
                <a:extLst>
                  <a:ext uri="{FF2B5EF4-FFF2-40B4-BE49-F238E27FC236}">
                    <a16:creationId xmlns:a16="http://schemas.microsoft.com/office/drawing/2014/main" id="{E82F01C2-B908-6838-B504-B3CFD4CC9DF7}"/>
                  </a:ext>
                </a:extLst>
              </p:cNvPr>
              <p:cNvPicPr/>
              <p:nvPr/>
            </p:nvPicPr>
            <p:blipFill>
              <a:blip r:embed="rId38"/>
              <a:stretch>
                <a:fillRect/>
              </a:stretch>
            </p:blipFill>
            <p:spPr>
              <a:xfrm>
                <a:off x="7352424" y="3228840"/>
                <a:ext cx="471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41" name="Tinta 1040">
                <a:extLst>
                  <a:ext uri="{FF2B5EF4-FFF2-40B4-BE49-F238E27FC236}">
                    <a16:creationId xmlns:a16="http://schemas.microsoft.com/office/drawing/2014/main" id="{5199DF1A-6882-0147-B5CA-C6D93D3E6443}"/>
                  </a:ext>
                </a:extLst>
              </p14:cNvPr>
              <p14:cNvContentPartPr/>
              <p14:nvPr/>
            </p14:nvContentPartPr>
            <p14:xfrm>
              <a:off x="-877896" y="3245760"/>
              <a:ext cx="360" cy="360"/>
            </p14:xfrm>
          </p:contentPart>
        </mc:Choice>
        <mc:Fallback xmlns="">
          <p:pic>
            <p:nvPicPr>
              <p:cNvPr id="1041" name="Tinta 1040">
                <a:extLst>
                  <a:ext uri="{FF2B5EF4-FFF2-40B4-BE49-F238E27FC236}">
                    <a16:creationId xmlns:a16="http://schemas.microsoft.com/office/drawing/2014/main" id="{488DEB29-0258-A00F-51DE-72906CD2344C}"/>
                  </a:ext>
                </a:extLst>
              </p:cNvPr>
              <p:cNvPicPr/>
              <p:nvPr/>
            </p:nvPicPr>
            <p:blipFill>
              <a:blip r:embed="rId40"/>
              <a:stretch>
                <a:fillRect/>
              </a:stretch>
            </p:blipFill>
            <p:spPr>
              <a:xfrm>
                <a:off x="-913896" y="3174120"/>
                <a:ext cx="72000" cy="144000"/>
              </a:xfrm>
              <a:prstGeom prst="rect">
                <a:avLst/>
              </a:prstGeom>
            </p:spPr>
          </p:pic>
        </mc:Fallback>
      </mc:AlternateContent>
    </p:spTree>
    <p:extLst>
      <p:ext uri="{BB962C8B-B14F-4D97-AF65-F5344CB8AC3E}">
        <p14:creationId xmlns:p14="http://schemas.microsoft.com/office/powerpoint/2010/main" val="23494702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830997"/>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AVALUACIÓ DE L’ ACTIVITAT DOCENT </a:t>
            </a:r>
          </a:p>
          <a:p>
            <a:pPr defTabSz="457200" fontAlgn="base">
              <a:spcBef>
                <a:spcPct val="0"/>
              </a:spcBef>
              <a:spcAft>
                <a:spcPct val="0"/>
              </a:spcAft>
            </a:pPr>
            <a:r>
              <a:rPr lang="ca-ES" sz="2400" b="1" dirty="0">
                <a:solidFill>
                  <a:schemeClr val="bg1">
                    <a:lumMod val="95000"/>
                  </a:schemeClr>
                </a:solidFill>
                <a:latin typeface="Calibri" panose="020F0502020204030204" pitchFamily="34" charset="0"/>
                <a:cs typeface="Arial" pitchFamily="34" charset="0"/>
              </a:rPr>
              <a:t>i Tram docent  autonòmic</a:t>
            </a:r>
          </a:p>
        </p:txBody>
      </p:sp>
      <p:sp>
        <p:nvSpPr>
          <p:cNvPr id="4" name="CuadroTexto 3"/>
          <p:cNvSpPr txBox="1"/>
          <p:nvPr/>
        </p:nvSpPr>
        <p:spPr>
          <a:xfrm>
            <a:off x="1043608" y="16288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Convocatòria 2024</a:t>
            </a:r>
          </a:p>
          <a:p>
            <a:pPr marL="971550" lvl="1" indent="-51435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1">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1">
                    <a:lumMod val="7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300900842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sp>
        <p:nvSpPr>
          <p:cNvPr id="4" name="CuadroTexto 3"/>
          <p:cNvSpPr txBox="1"/>
          <p:nvPr/>
        </p:nvSpPr>
        <p:spPr>
          <a:xfrm>
            <a:off x="179512" y="2204864"/>
            <a:ext cx="8784976" cy="3477875"/>
          </a:xfrm>
          <a:prstGeom prst="rect">
            <a:avLst/>
          </a:prstGeom>
          <a:noFill/>
        </p:spPr>
        <p:txBody>
          <a:bodyPr wrap="square" rtlCol="0">
            <a:spAutoFit/>
          </a:bodyPr>
          <a:lstStyle/>
          <a:p>
            <a:pPr marL="971550" lvl="1" indent="-514350">
              <a:buFont typeface="Wingdings" panose="05000000000000000000" pitchFamily="2" charset="2"/>
              <a:buChar char="q"/>
            </a:pPr>
            <a:r>
              <a:rPr lang="ca-ES" sz="2000" b="1" dirty="0">
                <a:solidFill>
                  <a:schemeClr val="bg2">
                    <a:lumMod val="25000"/>
                  </a:schemeClr>
                </a:solidFill>
                <a:latin typeface="Calibri" panose="020F0502020204030204" pitchFamily="34" charset="0"/>
              </a:rPr>
              <a:t>Llei 1/2003 d’Universitats de Catalunya, Decrets i Ordres en relació a les retribucions addicionals per mèrits docents</a:t>
            </a:r>
          </a:p>
          <a:p>
            <a:pPr lvl="1"/>
            <a:r>
              <a:rPr lang="ca-ES" sz="2000" b="1" dirty="0">
                <a:solidFill>
                  <a:schemeClr val="bg2">
                    <a:lumMod val="25000"/>
                  </a:schemeClr>
                </a:solidFill>
                <a:latin typeface="Calibri" panose="020F0502020204030204" pitchFamily="34" charset="0"/>
              </a:rPr>
              <a:t>		</a:t>
            </a:r>
            <a:r>
              <a:rPr lang="ca-ES" sz="2000" b="1" dirty="0">
                <a:solidFill>
                  <a:schemeClr val="bg2">
                    <a:lumMod val="25000"/>
                  </a:schemeClr>
                </a:solidFill>
                <a:latin typeface="Calibri" panose="020F0502020204030204" pitchFamily="34" charset="0"/>
                <a:hlinkClick r:id="rId3"/>
              </a:rPr>
              <a:t>Convocatòries anuals específiques d’AQU Catalunya</a:t>
            </a:r>
            <a:endParaRPr lang="ca-ES" sz="2000" b="1" dirty="0">
              <a:solidFill>
                <a:schemeClr val="bg2">
                  <a:lumMod val="25000"/>
                </a:schemeClr>
              </a:solidFill>
              <a:latin typeface="Calibri" panose="020F0502020204030204" pitchFamily="34" charset="0"/>
            </a:endParaRPr>
          </a:p>
          <a:p>
            <a:pPr marL="971550" lvl="1" indent="-514350">
              <a:buFont typeface="Wingdings" panose="05000000000000000000" pitchFamily="2" charset="2"/>
              <a:buChar char="q"/>
            </a:pPr>
            <a:endParaRPr lang="ca-ES" sz="2000" b="1" dirty="0">
              <a:solidFill>
                <a:schemeClr val="bg2">
                  <a:lumMod val="25000"/>
                </a:schemeClr>
              </a:solidFill>
              <a:latin typeface="Calibri" panose="020F0502020204030204" pitchFamily="34" charset="0"/>
            </a:endParaRPr>
          </a:p>
          <a:p>
            <a:pPr marL="971550" lvl="1" indent="-514350">
              <a:buFont typeface="Wingdings" panose="05000000000000000000" pitchFamily="2" charset="2"/>
              <a:buChar char="q"/>
            </a:pPr>
            <a:r>
              <a:rPr lang="ca-ES" sz="2000" b="1" dirty="0">
                <a:solidFill>
                  <a:schemeClr val="bg2">
                    <a:lumMod val="25000"/>
                  </a:schemeClr>
                </a:solidFill>
                <a:latin typeface="Calibri" panose="020F0502020204030204" pitchFamily="34" charset="0"/>
                <a:hlinkClick r:id="rId4"/>
              </a:rPr>
              <a:t>Guia d’avaluació de l’activitat docent del professorat de la UAB </a:t>
            </a:r>
            <a:r>
              <a:rPr lang="ca-ES" sz="2000" b="1" dirty="0">
                <a:solidFill>
                  <a:schemeClr val="bg2">
                    <a:lumMod val="25000"/>
                  </a:schemeClr>
                </a:solidFill>
                <a:latin typeface="Calibri" panose="020F0502020204030204" pitchFamily="34" charset="0"/>
              </a:rPr>
              <a:t>     	(Actualitzada per la Comissió de Personal Acadèmic en 2023 i aprovada pel Consell de Govern de la UAB en data 18/12/2023)</a:t>
            </a:r>
          </a:p>
          <a:p>
            <a:pPr lvl="1"/>
            <a:endParaRPr lang="ca-ES" sz="2000" b="1" dirty="0">
              <a:solidFill>
                <a:schemeClr val="bg2">
                  <a:lumMod val="25000"/>
                </a:schemeClr>
              </a:solidFill>
              <a:latin typeface="Calibri" panose="020F0502020204030204" pitchFamily="34" charset="0"/>
            </a:endParaRPr>
          </a:p>
          <a:p>
            <a:pPr marL="971550" lvl="1" indent="-514350">
              <a:buFont typeface="Wingdings" panose="05000000000000000000" pitchFamily="2" charset="2"/>
              <a:buChar char="q"/>
            </a:pPr>
            <a:r>
              <a:rPr lang="ca-ES" sz="2000" b="1" dirty="0">
                <a:solidFill>
                  <a:schemeClr val="bg2">
                    <a:lumMod val="25000"/>
                  </a:schemeClr>
                </a:solidFill>
                <a:latin typeface="Calibri" panose="020F0502020204030204" pitchFamily="34" charset="0"/>
              </a:rPr>
              <a:t>Procés de suport </a:t>
            </a:r>
            <a:r>
              <a:rPr lang="ca-ES" sz="2000" b="1" dirty="0">
                <a:solidFill>
                  <a:schemeClr val="bg2">
                    <a:lumMod val="25000"/>
                  </a:schemeClr>
                </a:solidFill>
                <a:latin typeface="Calibri" panose="020F0502020204030204" pitchFamily="34" charset="0"/>
                <a:hlinkClick r:id="rId5"/>
              </a:rPr>
              <a:t>PS09-Avaluació de l’activitat docent del professorat </a:t>
            </a:r>
            <a:r>
              <a:rPr lang="ca-ES" sz="2000" b="1" dirty="0">
                <a:solidFill>
                  <a:schemeClr val="bg2">
                    <a:lumMod val="25000"/>
                  </a:schemeClr>
                </a:solidFill>
                <a:latin typeface="Calibri" panose="020F0502020204030204" pitchFamily="34" charset="0"/>
              </a:rPr>
              <a:t>del </a:t>
            </a:r>
            <a:r>
              <a:rPr lang="ca-ES" sz="2000" b="1" dirty="0">
                <a:solidFill>
                  <a:schemeClr val="bg2">
                    <a:lumMod val="25000"/>
                  </a:schemeClr>
                </a:solidFill>
                <a:latin typeface="Calibri" panose="020F0502020204030204" pitchFamily="34" charset="0"/>
                <a:hlinkClick r:id="rId6"/>
              </a:rPr>
              <a:t>Sistema de Gestió Interna de la Qualitat transversal de la UAB</a:t>
            </a:r>
            <a:r>
              <a:rPr lang="ca-ES" sz="2000" b="1" dirty="0">
                <a:solidFill>
                  <a:schemeClr val="bg2">
                    <a:lumMod val="25000"/>
                  </a:schemeClr>
                </a:solidFill>
                <a:latin typeface="Calibri" panose="020F0502020204030204" pitchFamily="34" charset="0"/>
              </a:rPr>
              <a:t>.</a:t>
            </a:r>
          </a:p>
          <a:p>
            <a:pPr lvl="1"/>
            <a:r>
              <a:rPr lang="ca-ES" sz="2000" b="1" dirty="0">
                <a:solidFill>
                  <a:schemeClr val="bg2">
                    <a:lumMod val="25000"/>
                  </a:schemeClr>
                </a:solidFill>
                <a:latin typeface="Calibri" panose="020F0502020204030204" pitchFamily="34" charset="0"/>
              </a:rPr>
              <a:t>	</a:t>
            </a:r>
          </a:p>
        </p:txBody>
      </p:sp>
      <p:graphicFrame>
        <p:nvGraphicFramePr>
          <p:cNvPr id="2" name="Diagrama 1"/>
          <p:cNvGraphicFramePr/>
          <p:nvPr>
            <p:extLst>
              <p:ext uri="{D42A27DB-BD31-4B8C-83A1-F6EECF244321}">
                <p14:modId xmlns:p14="http://schemas.microsoft.com/office/powerpoint/2010/main" val="1308410751"/>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Flecha doblada hacia arriba 2"/>
          <p:cNvSpPr/>
          <p:nvPr/>
        </p:nvSpPr>
        <p:spPr>
          <a:xfrm rot="5400000">
            <a:off x="1475656" y="2852936"/>
            <a:ext cx="288032" cy="288032"/>
          </a:xfrm>
          <a:prstGeom prst="bentUp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6" name="Flecha doblada hacia arriba 5"/>
          <p:cNvSpPr/>
          <p:nvPr/>
        </p:nvSpPr>
        <p:spPr>
          <a:xfrm rot="5400000">
            <a:off x="1475656" y="3824282"/>
            <a:ext cx="288032" cy="288032"/>
          </a:xfrm>
          <a:prstGeom prst="bentUp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Tree>
    <p:extLst>
      <p:ext uri="{BB962C8B-B14F-4D97-AF65-F5344CB8AC3E}">
        <p14:creationId xmlns:p14="http://schemas.microsoft.com/office/powerpoint/2010/main" val="233285487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sp>
        <p:nvSpPr>
          <p:cNvPr id="4" name="CuadroTexto 3"/>
          <p:cNvSpPr txBox="1"/>
          <p:nvPr/>
        </p:nvSpPr>
        <p:spPr>
          <a:xfrm>
            <a:off x="179512" y="1916832"/>
            <a:ext cx="8784976" cy="2831544"/>
          </a:xfrm>
          <a:prstGeom prst="rect">
            <a:avLst/>
          </a:prstGeom>
          <a:noFill/>
        </p:spPr>
        <p:txBody>
          <a:bodyPr wrap="square" rtlCol="0">
            <a:spAutoFit/>
          </a:bodyPr>
          <a:lstStyle/>
          <a:p>
            <a:pPr marL="800100" lvl="1"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Anàlisi i reflexió del professorat sobre la seva tasca docent i promoure la millora continuada de la qualitat docent</a:t>
            </a:r>
          </a:p>
          <a:p>
            <a:pPr marL="800100" lvl="1" indent="-342900">
              <a:buFont typeface="Arial" panose="020B0604020202020204" pitchFamily="34" charset="0"/>
              <a:buChar char="•"/>
            </a:pPr>
            <a:endParaRPr lang="ca-ES" sz="2000" dirty="0">
              <a:solidFill>
                <a:schemeClr val="bg2">
                  <a:lumMod val="25000"/>
                </a:schemeClr>
              </a:solidFill>
              <a:latin typeface="Calibri" panose="020F0502020204030204" pitchFamily="34" charset="0"/>
            </a:endParaRPr>
          </a:p>
          <a:p>
            <a:pPr marL="800100" lvl="1"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Disposar d’informació per orientar la política de formació del professorat:</a:t>
            </a:r>
          </a:p>
          <a:p>
            <a:pPr lvl="2"/>
            <a:endParaRPr lang="ca-ES" dirty="0">
              <a:solidFill>
                <a:schemeClr val="bg2">
                  <a:lumMod val="25000"/>
                </a:schemeClr>
              </a:solidFill>
              <a:latin typeface="Calibri" panose="020F0502020204030204" pitchFamily="34" charset="0"/>
            </a:endParaRPr>
          </a:p>
          <a:p>
            <a:pPr marL="800100" lvl="1"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Finançament complementari de centres i departaments</a:t>
            </a:r>
          </a:p>
          <a:p>
            <a:pPr marL="800100" lvl="1" indent="-342900">
              <a:buFont typeface="Arial" panose="020B0604020202020204" pitchFamily="34" charset="0"/>
              <a:buChar char="•"/>
            </a:pPr>
            <a:endParaRPr lang="ca-ES" sz="2000" dirty="0">
              <a:solidFill>
                <a:schemeClr val="bg2">
                  <a:lumMod val="25000"/>
                </a:schemeClr>
              </a:solidFill>
              <a:latin typeface="Calibri" panose="020F0502020204030204" pitchFamily="34" charset="0"/>
            </a:endParaRPr>
          </a:p>
          <a:p>
            <a:pPr marL="800100" lvl="1"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Formular propostes d’avaluació a AQU referents als complements addicionals (tram de docència) i la certificació de docència</a:t>
            </a:r>
          </a:p>
        </p:txBody>
      </p:sp>
      <p:graphicFrame>
        <p:nvGraphicFramePr>
          <p:cNvPr id="5" name="Diagrama 4"/>
          <p:cNvGraphicFramePr/>
          <p:nvPr>
            <p:extLst>
              <p:ext uri="{D42A27DB-BD31-4B8C-83A1-F6EECF244321}">
                <p14:modId xmlns:p14="http://schemas.microsoft.com/office/powerpoint/2010/main" val="4258635989"/>
              </p:ext>
            </p:extLst>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4361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uadroTexto 10"/>
          <p:cNvSpPr txBox="1">
            <a:spLocks noChangeArrowheads="1"/>
          </p:cNvSpPr>
          <p:nvPr/>
        </p:nvSpPr>
        <p:spPr bwMode="auto">
          <a:xfrm>
            <a:off x="179512" y="260648"/>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sp>
        <p:nvSpPr>
          <p:cNvPr id="4" name="CuadroTexto 3"/>
          <p:cNvSpPr txBox="1"/>
          <p:nvPr/>
        </p:nvSpPr>
        <p:spPr>
          <a:xfrm>
            <a:off x="179512" y="1916832"/>
            <a:ext cx="8784976" cy="4093428"/>
          </a:xfrm>
          <a:prstGeom prst="rect">
            <a:avLst/>
          </a:prstGeom>
          <a:noFill/>
        </p:spPr>
        <p:txBody>
          <a:bodyPr wrap="square" rtlCol="0">
            <a:spAutoFit/>
          </a:bodyPr>
          <a:lstStyle/>
          <a:p>
            <a:pPr lvl="1"/>
            <a:r>
              <a:rPr lang="ca-ES" sz="2000" dirty="0">
                <a:solidFill>
                  <a:schemeClr val="bg2">
                    <a:lumMod val="25000"/>
                  </a:schemeClr>
                </a:solidFill>
                <a:latin typeface="Calibri" panose="020F0502020204030204" pitchFamily="34" charset="0"/>
              </a:rPr>
              <a:t>Tenir el tram docent autonòmic vigent es considera:</a:t>
            </a:r>
          </a:p>
          <a:p>
            <a:pPr marL="800100" lvl="1" indent="-342900">
              <a:buFont typeface="Arial" panose="020B0604020202020204" pitchFamily="34" charset="0"/>
              <a:buChar char="•"/>
            </a:pPr>
            <a:endParaRPr lang="ca-ES" sz="2000" dirty="0">
              <a:solidFill>
                <a:schemeClr val="bg2">
                  <a:lumMod val="25000"/>
                </a:schemeClr>
              </a:solidFill>
              <a:latin typeface="Calibri" panose="020F0502020204030204" pitchFamily="34" charset="0"/>
            </a:endParaRPr>
          </a:p>
          <a:p>
            <a:pPr marL="1257300" lvl="2"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un mèrit en les concessions d’ajuts per a la innovació, la millora docent i la recerca sobre docència</a:t>
            </a:r>
          </a:p>
          <a:p>
            <a:pPr marL="1257300" lvl="2"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un requisit per poder optar a la concessió de premis i altres reconeixements de qualitat docent com ara el Premi d’Excel·lència Docent de la UAB</a:t>
            </a:r>
          </a:p>
          <a:p>
            <a:pPr marL="1257300" lvl="2"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l'avaluació favorable és considerada un mèrit per l'Agència Nacional d'Avaluació de la Qualitat i Acreditació (ANECA) per a l'acreditació del professorat.</a:t>
            </a:r>
          </a:p>
          <a:p>
            <a:pPr marL="1257300" lvl="2"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un requisit per formar part d’un tribunal de places de professorat i processos de promoció.</a:t>
            </a:r>
          </a:p>
          <a:p>
            <a:pPr marL="1257300" lvl="2" indent="-342900">
              <a:buFont typeface="Arial" panose="020B0604020202020204" pitchFamily="34" charset="0"/>
              <a:buChar char="•"/>
            </a:pPr>
            <a:endParaRPr lang="ca-ES" sz="2000" dirty="0">
              <a:solidFill>
                <a:schemeClr val="bg2">
                  <a:lumMod val="25000"/>
                </a:schemeClr>
              </a:solidFill>
              <a:latin typeface="Calibri" panose="020F0502020204030204" pitchFamily="34" charset="0"/>
            </a:endParaRPr>
          </a:p>
        </p:txBody>
      </p:sp>
      <p:graphicFrame>
        <p:nvGraphicFramePr>
          <p:cNvPr id="5" name="Diagrama 4"/>
          <p:cNvGraphicFramePr/>
          <p:nvPr/>
        </p:nvGraphicFramePr>
        <p:xfrm>
          <a:off x="179512" y="1196752"/>
          <a:ext cx="8784976"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3904"/>
      </p:ext>
    </p:extLst>
  </p:cSld>
  <p:clrMapOvr>
    <a:masterClrMapping/>
  </p:clrMapOvr>
  <p:transition spd="slow"/>
</p:sld>
</file>

<file path=ppt/theme/theme1.xml><?xml version="1.0" encoding="utf-8"?>
<a:theme xmlns:a="http://schemas.openxmlformats.org/drawingml/2006/main" name="plantilla_Seguiment Doctorat">
  <a:themeElements>
    <a:clrScheme name="Personalizado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632423"/>
      </a:hlink>
      <a:folHlink>
        <a:srgbClr val="953734"/>
      </a:folHlink>
    </a:clrScheme>
    <a:fontScheme name="Apotecari">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4b1f576-0e37-414c-8663-072b012ab1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06031533C477A4F9DCA3C35FB3E15F3" ma:contentTypeVersion="18" ma:contentTypeDescription="Crear nuevo documento." ma:contentTypeScope="" ma:versionID="8b1aa797c430574c6936cdf3f38c4737">
  <xsd:schema xmlns:xsd="http://www.w3.org/2001/XMLSchema" xmlns:xs="http://www.w3.org/2001/XMLSchema" xmlns:p="http://schemas.microsoft.com/office/2006/metadata/properties" xmlns:ns3="4075ef1f-17e7-4387-a962-a190a443aa8b" xmlns:ns4="44b1f576-0e37-414c-8663-072b012ab108" targetNamespace="http://schemas.microsoft.com/office/2006/metadata/properties" ma:root="true" ma:fieldsID="b3cf1b589822236e38f46a901ade1ca8" ns3:_="" ns4:_="">
    <xsd:import namespace="4075ef1f-17e7-4387-a962-a190a443aa8b"/>
    <xsd:import namespace="44b1f576-0e37-414c-8663-072b012ab10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ef1f-17e7-4387-a962-a190a443aa8b"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b1f576-0e37-414c-8663-072b012ab10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E7221-46A0-4503-8A57-325B5B243C4E}">
  <ds:schemaRefs>
    <ds:schemaRef ds:uri="http://purl.org/dc/terms/"/>
    <ds:schemaRef ds:uri="4075ef1f-17e7-4387-a962-a190a443aa8b"/>
    <ds:schemaRef ds:uri="http://schemas.microsoft.com/office/infopath/2007/PartnerControls"/>
    <ds:schemaRef ds:uri="http://purl.org/dc/elements/1.1/"/>
    <ds:schemaRef ds:uri="http://purl.org/dc/dcmitype/"/>
    <ds:schemaRef ds:uri="http://www.w3.org/XML/1998/namespace"/>
    <ds:schemaRef ds:uri="44b1f576-0e37-414c-8663-072b012ab108"/>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FB9BF59-3E35-4732-B6B7-3606EAC77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5ef1f-17e7-4387-a962-a190a443aa8b"/>
    <ds:schemaRef ds:uri="44b1f576-0e37-414c-8663-072b012ab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55D377-3953-4B3C-A5B8-7EC0D0A871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plantilla_Seguiment Doctorat</Template>
  <TotalTime>3874</TotalTime>
  <Words>3727</Words>
  <Application>Microsoft Office PowerPoint</Application>
  <PresentationFormat>Presentació en pantalla (4:3)</PresentationFormat>
  <Paragraphs>791</Paragraphs>
  <Slides>50</Slides>
  <Notes>0</Notes>
  <HiddenSlides>7</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50</vt:i4>
      </vt:variant>
    </vt:vector>
  </HeadingPairs>
  <TitlesOfParts>
    <vt:vector size="56" baseType="lpstr">
      <vt:lpstr>Arial</vt:lpstr>
      <vt:lpstr>Book Antiqua</vt:lpstr>
      <vt:lpstr>Calibri</vt:lpstr>
      <vt:lpstr>Century Gothic</vt:lpstr>
      <vt:lpstr>Wingdings</vt:lpstr>
      <vt:lpstr>plantilla_Seguiment Doctorat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Mari Pau</dc:creator>
  <cp:lastModifiedBy>Tatiana Rovira Faixa</cp:lastModifiedBy>
  <cp:revision>251</cp:revision>
  <cp:lastPrinted>2016-09-07T07:37:15Z</cp:lastPrinted>
  <dcterms:created xsi:type="dcterms:W3CDTF">2015-05-12T14:30:03Z</dcterms:created>
  <dcterms:modified xsi:type="dcterms:W3CDTF">2024-02-20T18:51:55Z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0x010100F06031533C477A4F9DCA3C35FB3E15F3</vt:lpwstr>
  </property>
</Properties>
</file>